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0.37058823529411766</c:v>
                </c:pt>
                <c:pt idx="1">
                  <c:v>0.62941176470588234</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0.37058823529411766</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7.5805973510201436</c:v>
                </c:pt>
                <c:pt idx="1">
                  <c:v>7.9315200568897257</c:v>
                </c:pt>
                <c:pt idx="2">
                  <c:v>9.4554190916501</c:v>
                </c:pt>
                <c:pt idx="3">
                  <c:v>9.2453515716670616</c:v>
                </c:pt>
                <c:pt idx="4">
                  <c:v>9.331449936403299</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6.3305318077747614</c:v>
                </c:pt>
                <c:pt idx="1">
                  <c:v>6.9868645859978793</c:v>
                </c:pt>
                <c:pt idx="2">
                  <c:v>9.0298554076301869</c:v>
                </c:pt>
                <c:pt idx="3">
                  <c:v>8.835749239548063</c:v>
                </c:pt>
                <c:pt idx="4">
                  <c:v>8.9870196959314921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Northampton General Hospital NHS Trust</c:v>
                </c:pt>
                <c:pt idx="1">
                  <c:v>University Hospitals Of Leicester NHS Trust</c:v>
                </c:pt>
                <c:pt idx="2">
                  <c:v>Nottingham University Hospitals NHS Trust</c:v>
                </c:pt>
                <c:pt idx="3">
                  <c:v>The Shrewsbury and Telford Hospital NHS Trust</c:v>
                </c:pt>
                <c:pt idx="4">
                  <c:v>University Hospitals Of North Midlands NHS Trust</c:v>
                </c:pt>
              </c:strCache>
            </c:strRef>
          </c:cat>
          <c:val>
            <c:numRef>
              <c:f>Sheet1!$B$2:$B$6</c:f>
              <c:numCache>
                <c:formatCode>0.0</c:formatCode>
                <c:ptCount val="5"/>
                <c:pt idx="0">
                  <c:v>7.3470832688952701</c:v>
                </c:pt>
                <c:pt idx="1">
                  <c:v>7.0823823462426496</c:v>
                </c:pt>
                <c:pt idx="2">
                  <c:v>6.2267752621930308</c:v>
                </c:pt>
                <c:pt idx="3">
                  <c:v>6.1148111200780413</c:v>
                </c:pt>
                <c:pt idx="4">
                  <c:v>6.0121936358002497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E01-46D3-8F40-510155837BD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Northampton General Hospital NHS Trust</c:v>
                </c:pt>
                <c:pt idx="1">
                  <c:v>University Hospitals Of Leicester NHS Trust</c:v>
                </c:pt>
                <c:pt idx="2">
                  <c:v>Nottingham University Hospitals NHS Trust</c:v>
                </c:pt>
                <c:pt idx="3">
                  <c:v>The Shrewsbury and Telford Hospital NHS Trust</c:v>
                </c:pt>
                <c:pt idx="4">
                  <c:v>University Hospitals Of North Midlands NHS Trust</c:v>
                </c:pt>
              </c:strCache>
            </c:strRef>
          </c:cat>
          <c:val>
            <c:numRef>
              <c:f>Sheet1!$C$2:$C$6</c:f>
              <c:numCache>
                <c:formatCode>0.0</c:formatCode>
                <c:ptCount val="5"/>
                <c:pt idx="0">
                  <c:v>2.6529167311047299</c:v>
                </c:pt>
                <c:pt idx="1">
                  <c:v>2.9176176537573504</c:v>
                </c:pt>
                <c:pt idx="2">
                  <c:v>3.7732247378069692</c:v>
                </c:pt>
                <c:pt idx="3">
                  <c:v>3.8851888799219587</c:v>
                </c:pt>
                <c:pt idx="4">
                  <c:v>3.9878063641997503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E01-46D3-8F40-510155837BD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4.3848597674826939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0.22551715239240266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0.24372505072934469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2.5444548172697559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0.24372505072934469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7.302268786829913E-2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7.3448485707184847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6.1263293792393192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7.3593132359925306</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University Hospitals Birmingham NHS Foundation Trust</c:v>
                </c:pt>
                <c:pt idx="2">
                  <c:v>University Hospitals Of North Midlands NHS Trust</c:v>
                </c:pt>
                <c:pt idx="3">
                  <c:v>South Warwickshire University NHS Foundation Trust</c:v>
                </c:pt>
                <c:pt idx="4">
                  <c:v>The Royal Wolverhampton NHS Trust</c:v>
                </c:pt>
              </c:strCache>
            </c:strRef>
          </c:cat>
          <c:val>
            <c:numRef>
              <c:f>Sheet1!$B$2:$B$6</c:f>
              <c:numCache>
                <c:formatCode>0.0</c:formatCode>
                <c:ptCount val="5"/>
                <c:pt idx="0">
                  <c:v>5.7699088388759607</c:v>
                </c:pt>
                <c:pt idx="1">
                  <c:v>6.2539715969309713</c:v>
                </c:pt>
                <c:pt idx="2">
                  <c:v>6.2630517642541577</c:v>
                </c:pt>
                <c:pt idx="3">
                  <c:v>6.3652695799661112</c:v>
                </c:pt>
                <c:pt idx="4">
                  <c:v>6.5888219122943328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091-4CD1-9010-91332B29DCA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University Hospitals Birmingham NHS Foundation Trust</c:v>
                </c:pt>
                <c:pt idx="2">
                  <c:v>University Hospitals Of North Midlands NHS Trust</c:v>
                </c:pt>
                <c:pt idx="3">
                  <c:v>South Warwickshire University NHS Foundation Trust</c:v>
                </c:pt>
                <c:pt idx="4">
                  <c:v>The Royal Wolverhampton NHS Trust</c:v>
                </c:pt>
              </c:strCache>
            </c:strRef>
          </c:cat>
          <c:val>
            <c:numRef>
              <c:f>Sheet1!$C$2:$C$6</c:f>
              <c:numCache>
                <c:formatCode>0.0</c:formatCode>
                <c:ptCount val="5"/>
                <c:pt idx="0">
                  <c:v>4.2300911611240393</c:v>
                </c:pt>
                <c:pt idx="1">
                  <c:v>3.7460284030690287</c:v>
                </c:pt>
                <c:pt idx="2">
                  <c:v>3.7369482357458423</c:v>
                </c:pt>
                <c:pt idx="3">
                  <c:v>3.6347304200338888</c:v>
                </c:pt>
                <c:pt idx="4">
                  <c:v>3.4111780877056672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091-4CD1-9010-91332B29DCA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Leicester NHS Trust</c:v>
                </c:pt>
                <c:pt idx="1">
                  <c:v>Sherwood Forest Hospitals NHS Foundation Trust</c:v>
                </c:pt>
                <c:pt idx="2">
                  <c:v>Northampton General Hospital NHS Trust</c:v>
                </c:pt>
                <c:pt idx="3">
                  <c:v>Nottingham University Hospitals NHS Trust</c:v>
                </c:pt>
                <c:pt idx="4">
                  <c:v>Kettering General Hospital NHS Foundation Trust</c:v>
                </c:pt>
              </c:strCache>
            </c:strRef>
          </c:cat>
          <c:val>
            <c:numRef>
              <c:f>Sheet1!$B$2:$B$6</c:f>
              <c:numCache>
                <c:formatCode>0.0</c:formatCode>
                <c:ptCount val="5"/>
                <c:pt idx="0">
                  <c:v>7.6663257771673337</c:v>
                </c:pt>
                <c:pt idx="1">
                  <c:v>7.3593132359925306</c:v>
                </c:pt>
                <c:pt idx="2">
                  <c:v>7.3505218227521247</c:v>
                </c:pt>
                <c:pt idx="3">
                  <c:v>7.2992367891435208</c:v>
                </c:pt>
                <c:pt idx="4">
                  <c:v>7.255417572866917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BDE-424C-BB5E-2F3ECE3421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Leicester NHS Trust</c:v>
                </c:pt>
                <c:pt idx="1">
                  <c:v>Sherwood Forest Hospitals NHS Foundation Trust</c:v>
                </c:pt>
                <c:pt idx="2">
                  <c:v>Northampton General Hospital NHS Trust</c:v>
                </c:pt>
                <c:pt idx="3">
                  <c:v>Nottingham University Hospitals NHS Trust</c:v>
                </c:pt>
                <c:pt idx="4">
                  <c:v>Kettering General Hospital NHS Foundation Trust</c:v>
                </c:pt>
              </c:strCache>
            </c:strRef>
          </c:cat>
          <c:val>
            <c:numRef>
              <c:f>Sheet1!$C$2:$C$6</c:f>
              <c:numCache>
                <c:formatCode>0.0</c:formatCode>
                <c:ptCount val="5"/>
                <c:pt idx="0">
                  <c:v>2.3336742228326663</c:v>
                </c:pt>
                <c:pt idx="1">
                  <c:v>2.6406867640074694</c:v>
                </c:pt>
                <c:pt idx="2">
                  <c:v>2.6494781772478753</c:v>
                </c:pt>
                <c:pt idx="3">
                  <c:v>2.7007632108564792</c:v>
                </c:pt>
                <c:pt idx="4">
                  <c:v>2.744582427133083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BDE-424C-BB5E-2F3ECE3421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0.15270940878032846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0.42690915218575487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0.1190190798320323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1.2425422422495513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0.11901907983203319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0.42690915218575487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0.10776846954618602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7.0209591127609974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0.36323111800775809</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0.48120572181831012</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0.13415655749587518</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1.4005753531169862</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0.13415655749587518</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0.48120572181831101</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3.612714815483109E-2</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7.1254605383268661</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0.79873097608203381</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0.51951522923885562</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0.14483696174269678</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1.5120772523058026</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0.14483696174269678</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0.29199737469588616</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7.9315200568897257</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6.2912497182540301</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7.5922140964112002</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United Lincolnshire Teaching Hospitals NHS Trust</c:v>
                </c:pt>
                <c:pt idx="2">
                  <c:v>South Warwickshire University NHS Foundation Trust</c:v>
                </c:pt>
                <c:pt idx="3">
                  <c:v>Worcestershire Acute Hospitals NHS Trust</c:v>
                </c:pt>
                <c:pt idx="4">
                  <c:v>Sandwell and West Birmingham Hospitals NHS Trust</c:v>
                </c:pt>
              </c:strCache>
            </c:strRef>
          </c:cat>
          <c:val>
            <c:numRef>
              <c:f>Sheet1!$B$2:$B$6</c:f>
              <c:numCache>
                <c:formatCode>0.0</c:formatCode>
                <c:ptCount val="5"/>
                <c:pt idx="0">
                  <c:v>5.0808599527801572</c:v>
                </c:pt>
                <c:pt idx="1">
                  <c:v>5.4016937850591606</c:v>
                </c:pt>
                <c:pt idx="2">
                  <c:v>5.6474030331104004</c:v>
                </c:pt>
                <c:pt idx="3">
                  <c:v>5.7001152489479594</c:v>
                </c:pt>
                <c:pt idx="4">
                  <c:v>5.7062110456681827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BC8-4476-B0CE-348CDA1A50C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United Lincolnshire Teaching Hospitals NHS Trust</c:v>
                </c:pt>
                <c:pt idx="2">
                  <c:v>South Warwickshire University NHS Foundation Trust</c:v>
                </c:pt>
                <c:pt idx="3">
                  <c:v>Worcestershire Acute Hospitals NHS Trust</c:v>
                </c:pt>
                <c:pt idx="4">
                  <c:v>Sandwell and West Birmingham Hospitals NHS Trust</c:v>
                </c:pt>
              </c:strCache>
            </c:strRef>
          </c:cat>
          <c:val>
            <c:numRef>
              <c:f>Sheet1!$C$2:$C$6</c:f>
              <c:numCache>
                <c:formatCode>0.0</c:formatCode>
                <c:ptCount val="5"/>
                <c:pt idx="0">
                  <c:v>4.9191400472198428</c:v>
                </c:pt>
                <c:pt idx="1">
                  <c:v>4.5983062149408394</c:v>
                </c:pt>
                <c:pt idx="2">
                  <c:v>4.3525969668895996</c:v>
                </c:pt>
                <c:pt idx="3">
                  <c:v>4.2998847510520406</c:v>
                </c:pt>
                <c:pt idx="4">
                  <c:v>4.2937889543318173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BC8-4476-B0CE-348CDA1A50C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Wye Valley NHS Trust</c:v>
                </c:pt>
                <c:pt idx="1">
                  <c:v>Northampton General Hospital NHS Trust</c:v>
                </c:pt>
                <c:pt idx="2">
                  <c:v>The Royal Wolverhampton NHS Trust</c:v>
                </c:pt>
                <c:pt idx="3">
                  <c:v>The Shrewsbury and Telford Hospital NHS Trust</c:v>
                </c:pt>
                <c:pt idx="4">
                  <c:v>University Hospitals Of Derby and Burton NHS Foundation Trust</c:v>
                </c:pt>
              </c:strCache>
            </c:strRef>
          </c:cat>
          <c:val>
            <c:numRef>
              <c:f>Sheet1!$B$2:$B$6</c:f>
              <c:numCache>
                <c:formatCode>0.0</c:formatCode>
                <c:ptCount val="5"/>
                <c:pt idx="0">
                  <c:v>8.2264672094889981</c:v>
                </c:pt>
                <c:pt idx="1">
                  <c:v>7.8806659140679489</c:v>
                </c:pt>
                <c:pt idx="2">
                  <c:v>7.4508798859188836</c:v>
                </c:pt>
                <c:pt idx="3">
                  <c:v>7.2868660434361692</c:v>
                </c:pt>
                <c:pt idx="4">
                  <c:v>6.9507651663416841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C9-42CB-90FC-6D39256F3E9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Wye Valley NHS Trust</c:v>
                </c:pt>
                <c:pt idx="1">
                  <c:v>Northampton General Hospital NHS Trust</c:v>
                </c:pt>
                <c:pt idx="2">
                  <c:v>The Royal Wolverhampton NHS Trust</c:v>
                </c:pt>
                <c:pt idx="3">
                  <c:v>The Shrewsbury and Telford Hospital NHS Trust</c:v>
                </c:pt>
                <c:pt idx="4">
                  <c:v>University Hospitals Of Derby and Burton NHS Foundation Trust</c:v>
                </c:pt>
              </c:strCache>
            </c:strRef>
          </c:cat>
          <c:val>
            <c:numRef>
              <c:f>Sheet1!$C$2:$C$6</c:f>
              <c:numCache>
                <c:formatCode>0.0</c:formatCode>
                <c:ptCount val="5"/>
                <c:pt idx="0">
                  <c:v>1.7735327905110019</c:v>
                </c:pt>
                <c:pt idx="1">
                  <c:v>2.1193340859320511</c:v>
                </c:pt>
                <c:pt idx="2">
                  <c:v>2.5491201140811164</c:v>
                </c:pt>
                <c:pt idx="3">
                  <c:v>2.7131339565638308</c:v>
                </c:pt>
                <c:pt idx="4">
                  <c:v>3.0492348336583159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C9-42CB-90FC-6D39256F3E9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0.42617386111844358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0.78811847645657895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0.21972153884784795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2.2938615719078372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0.21972153884784884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0.78811847645657807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2.3149688667226442E-2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6.2912497182540301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8.5788288691950321E-2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0.91746842273314444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0.25578333678152543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2.6703416062628076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0.25578333678152543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0.51577929782513898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6.3312162364644529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7.6337659569782588</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Sandwell and West Birmingham Hospitals NHS Trust</c:v>
                </c:pt>
                <c:pt idx="2">
                  <c:v>University Hospitals Birmingham NHS Foundation Trust</c:v>
                </c:pt>
                <c:pt idx="3">
                  <c:v>The Dudley Group NHS Foundation Trust</c:v>
                </c:pt>
                <c:pt idx="4">
                  <c:v>Sherwood Forest Hospitals NHS Foundation Trust</c:v>
                </c:pt>
              </c:strCache>
            </c:strRef>
          </c:cat>
          <c:val>
            <c:numRef>
              <c:f>Sheet1!$B$2:$B$6</c:f>
              <c:numCache>
                <c:formatCode>0.0</c:formatCode>
                <c:ptCount val="5"/>
                <c:pt idx="0">
                  <c:v>7.2486272544664656</c:v>
                </c:pt>
                <c:pt idx="1">
                  <c:v>7.2551358400124766</c:v>
                </c:pt>
                <c:pt idx="2">
                  <c:v>7.4637778458109167</c:v>
                </c:pt>
                <c:pt idx="3">
                  <c:v>7.5915711619876438</c:v>
                </c:pt>
                <c:pt idx="4">
                  <c:v>7.6337659569782588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C2-4E8C-AA8F-DB97E3AAC30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Sandwell and West Birmingham Hospitals NHS Trust</c:v>
                </c:pt>
                <c:pt idx="2">
                  <c:v>University Hospitals Birmingham NHS Foundation Trust</c:v>
                </c:pt>
                <c:pt idx="3">
                  <c:v>The Dudley Group NHS Foundation Trust</c:v>
                </c:pt>
                <c:pt idx="4">
                  <c:v>Sherwood Forest Hospitals NHS Foundation Trust</c:v>
                </c:pt>
              </c:strCache>
            </c:strRef>
          </c:cat>
          <c:val>
            <c:numRef>
              <c:f>Sheet1!$C$2:$C$6</c:f>
              <c:numCache>
                <c:formatCode>0.0</c:formatCode>
                <c:ptCount val="5"/>
                <c:pt idx="0">
                  <c:v>2.7513727455335344</c:v>
                </c:pt>
                <c:pt idx="1">
                  <c:v>2.7448641599875234</c:v>
                </c:pt>
                <c:pt idx="2">
                  <c:v>2.5362221541890833</c:v>
                </c:pt>
                <c:pt idx="3">
                  <c:v>2.4084288380123562</c:v>
                </c:pt>
                <c:pt idx="4">
                  <c:v>2.3662340430217412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C2-4E8C-AA8F-DB97E3AAC30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Wye Valley NHS Trust</c:v>
                </c:pt>
                <c:pt idx="2">
                  <c:v>University Hospitals Of Leicester NHS Trust</c:v>
                </c:pt>
                <c:pt idx="3">
                  <c:v>Worcestershire Acute Hospitals NHS Trust</c:v>
                </c:pt>
                <c:pt idx="4">
                  <c:v>University Hospitals Of Derby and Burton NHS Foundation Trust</c:v>
                </c:pt>
              </c:strCache>
            </c:strRef>
          </c:cat>
          <c:val>
            <c:numRef>
              <c:f>Sheet1!$B$2:$B$6</c:f>
              <c:numCache>
                <c:formatCode>0.0</c:formatCode>
                <c:ptCount val="5"/>
                <c:pt idx="0">
                  <c:v>8.5734016653195528</c:v>
                </c:pt>
                <c:pt idx="1">
                  <c:v>8.5525851019385879</c:v>
                </c:pt>
                <c:pt idx="2">
                  <c:v>8.4871755171772083</c:v>
                </c:pt>
                <c:pt idx="3">
                  <c:v>8.4014385465706169</c:v>
                </c:pt>
                <c:pt idx="4">
                  <c:v>8.3553741283199283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66C-44AC-9D1D-61B2F8348F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Wye Valley NHS Trust</c:v>
                </c:pt>
                <c:pt idx="2">
                  <c:v>University Hospitals Of Leicester NHS Trust</c:v>
                </c:pt>
                <c:pt idx="3">
                  <c:v>Worcestershire Acute Hospitals NHS Trust</c:v>
                </c:pt>
                <c:pt idx="4">
                  <c:v>University Hospitals Of Derby and Burton NHS Foundation Trust</c:v>
                </c:pt>
              </c:strCache>
            </c:strRef>
          </c:cat>
          <c:val>
            <c:numRef>
              <c:f>Sheet1!$C$2:$C$6</c:f>
              <c:numCache>
                <c:formatCode>0.0</c:formatCode>
                <c:ptCount val="5"/>
                <c:pt idx="0">
                  <c:v>1.4265983346804472</c:v>
                </c:pt>
                <c:pt idx="1">
                  <c:v>1.4474148980614121</c:v>
                </c:pt>
                <c:pt idx="2">
                  <c:v>1.5128244828227917</c:v>
                </c:pt>
                <c:pt idx="3">
                  <c:v>1.5985614534293831</c:v>
                </c:pt>
                <c:pt idx="4">
                  <c:v>1.6446258716800717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66C-44AC-9D1D-61B2F8348F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0.25209973463174506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0.13978184847371367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1.4593025897480656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0.13978184847371189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0.21980175833835069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7.6337659569782588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7.958266011248492</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Worcestershire Acute Hospitals NHS Trust</c:v>
                </c:pt>
                <c:pt idx="1">
                  <c:v>Sandwell and West Birmingham Hospitals NHS Trust</c:v>
                </c:pt>
                <c:pt idx="2">
                  <c:v>United Lincolnshire Teaching Hospitals NHS Trust</c:v>
                </c:pt>
                <c:pt idx="3">
                  <c:v>The Dudley Group NHS Foundation Trust</c:v>
                </c:pt>
                <c:pt idx="4">
                  <c:v>Kettering General Hospital NHS Foundation Trust</c:v>
                </c:pt>
              </c:strCache>
            </c:strRef>
          </c:cat>
          <c:val>
            <c:numRef>
              <c:f>Sheet1!$B$2:$B$6</c:f>
              <c:numCache>
                <c:formatCode>0.0</c:formatCode>
                <c:ptCount val="5"/>
                <c:pt idx="0">
                  <c:v>7.300564872363255</c:v>
                </c:pt>
                <c:pt idx="1">
                  <c:v>7.4032265187589843</c:v>
                </c:pt>
                <c:pt idx="2">
                  <c:v>7.5844483661730679</c:v>
                </c:pt>
                <c:pt idx="3">
                  <c:v>7.689473827817487</c:v>
                </c:pt>
                <c:pt idx="4">
                  <c:v>7.7032835371456834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883-4B33-AD53-048950B7AAE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Worcestershire Acute Hospitals NHS Trust</c:v>
                </c:pt>
                <c:pt idx="1">
                  <c:v>Sandwell and West Birmingham Hospitals NHS Trust</c:v>
                </c:pt>
                <c:pt idx="2">
                  <c:v>United Lincolnshire Teaching Hospitals NHS Trust</c:v>
                </c:pt>
                <c:pt idx="3">
                  <c:v>The Dudley Group NHS Foundation Trust</c:v>
                </c:pt>
                <c:pt idx="4">
                  <c:v>Kettering General Hospital NHS Foundation Trust</c:v>
                </c:pt>
              </c:strCache>
            </c:strRef>
          </c:cat>
          <c:val>
            <c:numRef>
              <c:f>Sheet1!$C$2:$C$6</c:f>
              <c:numCache>
                <c:formatCode>0.0</c:formatCode>
                <c:ptCount val="5"/>
                <c:pt idx="0">
                  <c:v>2.699435127636745</c:v>
                </c:pt>
                <c:pt idx="1">
                  <c:v>2.5967734812410157</c:v>
                </c:pt>
                <c:pt idx="2">
                  <c:v>2.4155516338269321</c:v>
                </c:pt>
                <c:pt idx="3">
                  <c:v>2.310526172182513</c:v>
                </c:pt>
                <c:pt idx="4">
                  <c:v>2.2967164628543166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883-4B33-AD53-048950B7AAE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Nottingham University Hospitals NHS Trust</c:v>
                </c:pt>
                <c:pt idx="2">
                  <c:v>Walsall Healthcare NHS Trust</c:v>
                </c:pt>
                <c:pt idx="3">
                  <c:v>Sandwell and West Birmingham Hospitals NHS Trust</c:v>
                </c:pt>
                <c:pt idx="4">
                  <c:v>Kettering General Hospital NHS Foundation Trust</c:v>
                </c:pt>
              </c:strCache>
            </c:strRef>
          </c:cat>
          <c:val>
            <c:numRef>
              <c:f>Sheet1!$B$2:$B$6</c:f>
              <c:numCache>
                <c:formatCode>0.0</c:formatCode>
                <c:ptCount val="5"/>
                <c:pt idx="0">
                  <c:v>6.8548359375352232</c:v>
                </c:pt>
                <c:pt idx="1">
                  <c:v>6.9535382597644473</c:v>
                </c:pt>
                <c:pt idx="2">
                  <c:v>7.1582298941038802</c:v>
                </c:pt>
                <c:pt idx="3">
                  <c:v>7.1846182928775306</c:v>
                </c:pt>
                <c:pt idx="4">
                  <c:v>7.2039958057865334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16D-4A0E-8760-EBA9711D467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Nottingham University Hospitals NHS Trust</c:v>
                </c:pt>
                <c:pt idx="2">
                  <c:v>Walsall Healthcare NHS Trust</c:v>
                </c:pt>
                <c:pt idx="3">
                  <c:v>Sandwell and West Birmingham Hospitals NHS Trust</c:v>
                </c:pt>
                <c:pt idx="4">
                  <c:v>Kettering General Hospital NHS Foundation Trust</c:v>
                </c:pt>
              </c:strCache>
            </c:strRef>
          </c:cat>
          <c:val>
            <c:numRef>
              <c:f>Sheet1!$C$2:$C$6</c:f>
              <c:numCache>
                <c:formatCode>0.0</c:formatCode>
                <c:ptCount val="5"/>
                <c:pt idx="0">
                  <c:v>3.1451640624647768</c:v>
                </c:pt>
                <c:pt idx="1">
                  <c:v>3.0464617402355527</c:v>
                </c:pt>
                <c:pt idx="2">
                  <c:v>2.8417701058961198</c:v>
                </c:pt>
                <c:pt idx="3">
                  <c:v>2.8153817071224694</c:v>
                </c:pt>
                <c:pt idx="4">
                  <c:v>2.7960041942134666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16D-4A0E-8760-EBA9711D467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University Hospitals Of Derby and Burton NHS Foundation Trust</c:v>
                </c:pt>
                <c:pt idx="2">
                  <c:v>Northampton General Hospital NHS Trust</c:v>
                </c:pt>
                <c:pt idx="3">
                  <c:v>Walsall Healthcare NHS Trust</c:v>
                </c:pt>
                <c:pt idx="4">
                  <c:v>University Hospitals Of Leicester NHS Trust</c:v>
                </c:pt>
              </c:strCache>
            </c:strRef>
          </c:cat>
          <c:val>
            <c:numRef>
              <c:f>Sheet1!$B$2:$B$6</c:f>
              <c:numCache>
                <c:formatCode>0.0</c:formatCode>
                <c:ptCount val="5"/>
                <c:pt idx="0">
                  <c:v>8.5640987489483198</c:v>
                </c:pt>
                <c:pt idx="1">
                  <c:v>8.5349717681785542</c:v>
                </c:pt>
                <c:pt idx="2">
                  <c:v>8.4612577876956632</c:v>
                </c:pt>
                <c:pt idx="3">
                  <c:v>8.4135397225674318</c:v>
                </c:pt>
                <c:pt idx="4">
                  <c:v>8.3256790583870508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ECE-4DBB-8CC7-2BD4927828E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University Hospitals Of Derby and Burton NHS Foundation Trust</c:v>
                </c:pt>
                <c:pt idx="2">
                  <c:v>Northampton General Hospital NHS Trust</c:v>
                </c:pt>
                <c:pt idx="3">
                  <c:v>Walsall Healthcare NHS Trust</c:v>
                </c:pt>
                <c:pt idx="4">
                  <c:v>University Hospitals Of Leicester NHS Trust</c:v>
                </c:pt>
              </c:strCache>
            </c:strRef>
          </c:cat>
          <c:val>
            <c:numRef>
              <c:f>Sheet1!$C$2:$C$6</c:f>
              <c:numCache>
                <c:formatCode>0.0</c:formatCode>
                <c:ptCount val="5"/>
                <c:pt idx="0">
                  <c:v>1.4359012510516802</c:v>
                </c:pt>
                <c:pt idx="1">
                  <c:v>1.4650282318214458</c:v>
                </c:pt>
                <c:pt idx="2">
                  <c:v>1.5387422123043368</c:v>
                </c:pt>
                <c:pt idx="3">
                  <c:v>1.5864602774325682</c:v>
                </c:pt>
                <c:pt idx="4">
                  <c:v>1.6743209416129492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ECE-4DBB-8CC7-2BD4927828E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0.25971571654078307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0.16973521212749443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1.7720114402097842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0.16973521212749532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3.2903403026660172E-2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7.958266011248492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8.5579017923103198</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Sandwell and West Birmingham Hospitals NHS Trust</c:v>
                </c:pt>
                <c:pt idx="2">
                  <c:v>Northampton General Hospital NHS Trust</c:v>
                </c:pt>
                <c:pt idx="3">
                  <c:v>Walsall Healthcare NHS Trust</c:v>
                </c:pt>
                <c:pt idx="4">
                  <c:v>The Shrewsbury and Telford Hospital NHS Trust</c:v>
                </c:pt>
              </c:strCache>
            </c:strRef>
          </c:cat>
          <c:val>
            <c:numRef>
              <c:f>Sheet1!$B$2:$B$6</c:f>
              <c:numCache>
                <c:formatCode>0.0</c:formatCode>
                <c:ptCount val="5"/>
                <c:pt idx="0">
                  <c:v>7.8270589799857344</c:v>
                </c:pt>
                <c:pt idx="1">
                  <c:v>8.1575567856225533</c:v>
                </c:pt>
                <c:pt idx="2">
                  <c:v>8.1811375130113788</c:v>
                </c:pt>
                <c:pt idx="3">
                  <c:v>8.4214502774696509</c:v>
                </c:pt>
                <c:pt idx="4">
                  <c:v>8.4460154892981922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BF5-44CA-9C85-7C89B30BE1D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Sandwell and West Birmingham Hospitals NHS Trust</c:v>
                </c:pt>
                <c:pt idx="2">
                  <c:v>Northampton General Hospital NHS Trust</c:v>
                </c:pt>
                <c:pt idx="3">
                  <c:v>Walsall Healthcare NHS Trust</c:v>
                </c:pt>
                <c:pt idx="4">
                  <c:v>The Shrewsbury and Telford Hospital NHS Trust</c:v>
                </c:pt>
              </c:strCache>
            </c:strRef>
          </c:cat>
          <c:val>
            <c:numRef>
              <c:f>Sheet1!$C$2:$C$6</c:f>
              <c:numCache>
                <c:formatCode>0.0</c:formatCode>
                <c:ptCount val="5"/>
                <c:pt idx="0">
                  <c:v>2.1729410200142656</c:v>
                </c:pt>
                <c:pt idx="1">
                  <c:v>1.8424432143774467</c:v>
                </c:pt>
                <c:pt idx="2">
                  <c:v>1.8188624869886212</c:v>
                </c:pt>
                <c:pt idx="3">
                  <c:v>1.5785497225303491</c:v>
                </c:pt>
                <c:pt idx="4">
                  <c:v>1.5539845107018078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BF5-44CA-9C85-7C89B30BE1D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United Lincolnshire Teaching Hospitals NHS Trust</c:v>
                </c:pt>
                <c:pt idx="2">
                  <c:v>University Hospitals Birmingham NHS Foundation Trust</c:v>
                </c:pt>
                <c:pt idx="3">
                  <c:v>University Hospitals Of Leicester NHS Trust</c:v>
                </c:pt>
                <c:pt idx="4">
                  <c:v>University Hospitals Of Derby and Burton NHS Foundation Trust</c:v>
                </c:pt>
              </c:strCache>
            </c:strRef>
          </c:cat>
          <c:val>
            <c:numRef>
              <c:f>Sheet1!$B$2:$B$6</c:f>
              <c:numCache>
                <c:formatCode>0.0</c:formatCode>
                <c:ptCount val="5"/>
                <c:pt idx="0">
                  <c:v>9.1185881316477566</c:v>
                </c:pt>
                <c:pt idx="1">
                  <c:v>9.0005275200541881</c:v>
                </c:pt>
                <c:pt idx="2">
                  <c:v>8.965053725188378</c:v>
                </c:pt>
                <c:pt idx="3">
                  <c:v>8.9444626972171495</c:v>
                </c:pt>
                <c:pt idx="4">
                  <c:v>8.7599105882254253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890-424A-8DF4-7E08F98747A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United Lincolnshire Teaching Hospitals NHS Trust</c:v>
                </c:pt>
                <c:pt idx="2">
                  <c:v>University Hospitals Birmingham NHS Foundation Trust</c:v>
                </c:pt>
                <c:pt idx="3">
                  <c:v>University Hospitals Of Leicester NHS Trust</c:v>
                </c:pt>
                <c:pt idx="4">
                  <c:v>University Hospitals Of Derby and Burton NHS Foundation Trust</c:v>
                </c:pt>
              </c:strCache>
            </c:strRef>
          </c:cat>
          <c:val>
            <c:numRef>
              <c:f>Sheet1!$C$2:$C$6</c:f>
              <c:numCache>
                <c:formatCode>0.0</c:formatCode>
                <c:ptCount val="5"/>
                <c:pt idx="0">
                  <c:v>0.88141186835224339</c:v>
                </c:pt>
                <c:pt idx="1">
                  <c:v>0.9994724799458119</c:v>
                </c:pt>
                <c:pt idx="2">
                  <c:v>1.034946274811622</c:v>
                </c:pt>
                <c:pt idx="3">
                  <c:v>1.0555373027828505</c:v>
                </c:pt>
                <c:pt idx="4">
                  <c:v>1.2400894117745747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890-424A-8DF4-7E08F98747A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1.0432550414721016</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0.32830379719760572</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9.1528644086830369E-2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0.95554600837289527</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9.1528644086830369E-2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0.1738100188705598</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9.4554190916501</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0.25731585928013789</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0.34069048805339186</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9.4981960888009809E-2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0.99159814394131729</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9.4981960888009809E-2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0.17358544865428804</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9.0831055662263172</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0.17706943387051766</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0.16035564017838322</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1.6385145537265897</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7.135180719054544</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8.4643291140754808</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Nottingham University Hospitals NHS Trust</c:v>
                </c:pt>
                <c:pt idx="1">
                  <c:v>United Lincolnshire Teaching Hospitals NHS Trust</c:v>
                </c:pt>
                <c:pt idx="2">
                  <c:v>Wye Valley NHS Trust</c:v>
                </c:pt>
                <c:pt idx="3">
                  <c:v>Worcestershire Acute Hospitals NHS Trust</c:v>
                </c:pt>
                <c:pt idx="4">
                  <c:v>University Hospitals Coventry and Warwickshire NHS Trust</c:v>
                </c:pt>
              </c:strCache>
            </c:strRef>
          </c:cat>
          <c:val>
            <c:numRef>
              <c:f>Sheet1!$B$2:$B$6</c:f>
              <c:numCache>
                <c:formatCode>0.0</c:formatCode>
                <c:ptCount val="5"/>
                <c:pt idx="0">
                  <c:v>7.8213394388470547</c:v>
                </c:pt>
                <c:pt idx="1">
                  <c:v>7.8603601426191956</c:v>
                </c:pt>
                <c:pt idx="2">
                  <c:v>7.9150506552361097</c:v>
                </c:pt>
                <c:pt idx="3">
                  <c:v>7.9814082015278576</c:v>
                </c:pt>
                <c:pt idx="4">
                  <c:v>7.9830496722959907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3C8-4F8D-A344-1B5E1E8072F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Nottingham University Hospitals NHS Trust</c:v>
                </c:pt>
                <c:pt idx="1">
                  <c:v>United Lincolnshire Teaching Hospitals NHS Trust</c:v>
                </c:pt>
                <c:pt idx="2">
                  <c:v>Wye Valley NHS Trust</c:v>
                </c:pt>
                <c:pt idx="3">
                  <c:v>Worcestershire Acute Hospitals NHS Trust</c:v>
                </c:pt>
                <c:pt idx="4">
                  <c:v>University Hospitals Coventry and Warwickshire NHS Trust</c:v>
                </c:pt>
              </c:strCache>
            </c:strRef>
          </c:cat>
          <c:val>
            <c:numRef>
              <c:f>Sheet1!$C$2:$C$6</c:f>
              <c:numCache>
                <c:formatCode>0.0</c:formatCode>
                <c:ptCount val="5"/>
                <c:pt idx="0">
                  <c:v>2.1786605611529453</c:v>
                </c:pt>
                <c:pt idx="1">
                  <c:v>2.1396398573808044</c:v>
                </c:pt>
                <c:pt idx="2">
                  <c:v>2.0849493447638903</c:v>
                </c:pt>
                <c:pt idx="3">
                  <c:v>2.0185917984721424</c:v>
                </c:pt>
                <c:pt idx="4">
                  <c:v>2.0169503277040093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3C8-4F8D-A344-1B5E1E8072F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Derby and Burton NHS Foundation Trust</c:v>
                </c:pt>
                <c:pt idx="1">
                  <c:v>Worcestershire Acute Hospitals NHS Trust</c:v>
                </c:pt>
                <c:pt idx="2">
                  <c:v>The Royal Wolverhampton NHS Trust</c:v>
                </c:pt>
                <c:pt idx="3">
                  <c:v>South Warwickshire University NHS Foundation Trust</c:v>
                </c:pt>
                <c:pt idx="4">
                  <c:v>Birmingham Women's and Children's NHS Foundation Trust</c:v>
                </c:pt>
              </c:strCache>
            </c:strRef>
          </c:cat>
          <c:val>
            <c:numRef>
              <c:f>Sheet1!$B$2:$B$6</c:f>
              <c:numCache>
                <c:formatCode>0.0</c:formatCode>
                <c:ptCount val="5"/>
                <c:pt idx="0">
                  <c:v>8.0559891265515304</c:v>
                </c:pt>
                <c:pt idx="1">
                  <c:v>7.9302680810156723</c:v>
                </c:pt>
                <c:pt idx="2">
                  <c:v>7.8212231676030877</c:v>
                </c:pt>
                <c:pt idx="3">
                  <c:v>7.7286927381727848</c:v>
                </c:pt>
                <c:pt idx="4">
                  <c:v>7.7215470261497856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1F4-4F2F-91C1-8669BDF739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Derby and Burton NHS Foundation Trust</c:v>
                </c:pt>
                <c:pt idx="1">
                  <c:v>Worcestershire Acute Hospitals NHS Trust</c:v>
                </c:pt>
                <c:pt idx="2">
                  <c:v>The Royal Wolverhampton NHS Trust</c:v>
                </c:pt>
                <c:pt idx="3">
                  <c:v>South Warwickshire University NHS Foundation Trust</c:v>
                </c:pt>
                <c:pt idx="4">
                  <c:v>Birmingham Women's and Children's NHS Foundation Trust</c:v>
                </c:pt>
              </c:strCache>
            </c:strRef>
          </c:cat>
          <c:val>
            <c:numRef>
              <c:f>Sheet1!$C$2:$C$6</c:f>
              <c:numCache>
                <c:formatCode>0.0</c:formatCode>
                <c:ptCount val="5"/>
                <c:pt idx="0">
                  <c:v>1.9440108734484696</c:v>
                </c:pt>
                <c:pt idx="1">
                  <c:v>2.0697319189843277</c:v>
                </c:pt>
                <c:pt idx="2">
                  <c:v>2.1787768323969123</c:v>
                </c:pt>
                <c:pt idx="3">
                  <c:v>2.2713072618272152</c:v>
                </c:pt>
                <c:pt idx="4">
                  <c:v>2.2784529738502144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1F4-4F2F-91C1-8669BDF739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Wolverhampton NHS Trust</c:v>
                </c:pt>
                <c:pt idx="1">
                  <c:v>The Shrewsbury and Telford Hospital NHS Trust</c:v>
                </c:pt>
                <c:pt idx="2">
                  <c:v>Walsall Healthcare NHS Trust</c:v>
                </c:pt>
                <c:pt idx="3">
                  <c:v>Sandwell and West Birmingham Hospitals NHS Trust</c:v>
                </c:pt>
                <c:pt idx="4">
                  <c:v>Birmingham Women's and Children's NHS Foundation Trust</c:v>
                </c:pt>
              </c:strCache>
            </c:strRef>
          </c:cat>
          <c:val>
            <c:numRef>
              <c:f>Sheet1!$B$2:$B$6</c:f>
              <c:numCache>
                <c:formatCode>0.0</c:formatCode>
                <c:ptCount val="5"/>
                <c:pt idx="0">
                  <c:v>8.9324013883030773</c:v>
                </c:pt>
                <c:pt idx="1">
                  <c:v>8.8056549741045451</c:v>
                </c:pt>
                <c:pt idx="2">
                  <c:v>8.697612685902957</c:v>
                </c:pt>
                <c:pt idx="3">
                  <c:v>8.671502695326474</c:v>
                </c:pt>
                <c:pt idx="4">
                  <c:v>8.6393052468773259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C-4A87-9701-E5644C538C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Wolverhampton NHS Trust</c:v>
                </c:pt>
                <c:pt idx="1">
                  <c:v>The Shrewsbury and Telford Hospital NHS Trust</c:v>
                </c:pt>
                <c:pt idx="2">
                  <c:v>Walsall Healthcare NHS Trust</c:v>
                </c:pt>
                <c:pt idx="3">
                  <c:v>Sandwell and West Birmingham Hospitals NHS Trust</c:v>
                </c:pt>
                <c:pt idx="4">
                  <c:v>Birmingham Women's and Children's NHS Foundation Trust</c:v>
                </c:pt>
              </c:strCache>
            </c:strRef>
          </c:cat>
          <c:val>
            <c:numRef>
              <c:f>Sheet1!$C$2:$C$6</c:f>
              <c:numCache>
                <c:formatCode>0.0</c:formatCode>
                <c:ptCount val="5"/>
                <c:pt idx="0">
                  <c:v>1.0675986116969227</c:v>
                </c:pt>
                <c:pt idx="1">
                  <c:v>1.1943450258954549</c:v>
                </c:pt>
                <c:pt idx="2">
                  <c:v>1.302387314097043</c:v>
                </c:pt>
                <c:pt idx="3">
                  <c:v>1.328497304673526</c:v>
                </c:pt>
                <c:pt idx="4">
                  <c:v>1.3606947531226741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C-4A87-9701-E5644C538C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7.336194349668812E-2</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0.1865190152017453</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1.9472319538852787</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3.9785058041422516E-2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8.4698383563418798</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0.39117082503645317</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0.13837906768864272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1.4446577581418483</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0.13837906768864272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0.19444555522256657</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8.4588198718090819</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7.354105644496709</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United Lincolnshire Teaching Hospitals NHS Trust</c:v>
                </c:pt>
                <c:pt idx="1">
                  <c:v>Sherwood Forest Hospitals NHS Foundation Trust</c:v>
                </c:pt>
                <c:pt idx="2">
                  <c:v>Kettering General Hospital NHS Foundation Trust</c:v>
                </c:pt>
                <c:pt idx="3">
                  <c:v>Wye Valley NHS Trust</c:v>
                </c:pt>
                <c:pt idx="4">
                  <c:v>Sandwell and West Birmingham Hospitals NHS Trust</c:v>
                </c:pt>
              </c:strCache>
            </c:strRef>
          </c:cat>
          <c:val>
            <c:numRef>
              <c:f>Sheet1!$B$2:$B$6</c:f>
              <c:numCache>
                <c:formatCode>0.0</c:formatCode>
                <c:ptCount val="5"/>
                <c:pt idx="0">
                  <c:v>7.2133841739451539</c:v>
                </c:pt>
                <c:pt idx="1">
                  <c:v>7.354105644496709</c:v>
                </c:pt>
                <c:pt idx="2">
                  <c:v>7.4672290889748414</c:v>
                </c:pt>
                <c:pt idx="3">
                  <c:v>7.4903995000030497</c:v>
                </c:pt>
                <c:pt idx="4">
                  <c:v>7.5979653639302072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1C-4B43-8BB7-1B8CEA3DD36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United Lincolnshire Teaching Hospitals NHS Trust</c:v>
                </c:pt>
                <c:pt idx="1">
                  <c:v>Sherwood Forest Hospitals NHS Foundation Trust</c:v>
                </c:pt>
                <c:pt idx="2">
                  <c:v>Kettering General Hospital NHS Foundation Trust</c:v>
                </c:pt>
                <c:pt idx="3">
                  <c:v>Wye Valley NHS Trust</c:v>
                </c:pt>
                <c:pt idx="4">
                  <c:v>Sandwell and West Birmingham Hospitals NHS Trust</c:v>
                </c:pt>
              </c:strCache>
            </c:strRef>
          </c:cat>
          <c:val>
            <c:numRef>
              <c:f>Sheet1!$C$2:$C$6</c:f>
              <c:numCache>
                <c:formatCode>0.0</c:formatCode>
                <c:ptCount val="5"/>
                <c:pt idx="0">
                  <c:v>2.7866158260548461</c:v>
                </c:pt>
                <c:pt idx="1">
                  <c:v>2.645894355503291</c:v>
                </c:pt>
                <c:pt idx="2">
                  <c:v>2.5327709110251586</c:v>
                </c:pt>
                <c:pt idx="3">
                  <c:v>2.5096004999969503</c:v>
                </c:pt>
                <c:pt idx="4">
                  <c:v>2.4020346360697928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D1C-4B43-8BB7-1B8CEA3DD36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Worcestershire Acute Hospitals NHS Trust</c:v>
                </c:pt>
                <c:pt idx="2">
                  <c:v>University Hospitals Of Derby and Burton NHS Foundation Trust</c:v>
                </c:pt>
                <c:pt idx="3">
                  <c:v>University Hospitals Of Leicester NHS Trust</c:v>
                </c:pt>
                <c:pt idx="4">
                  <c:v>Northampton General Hospital NHS Trust</c:v>
                </c:pt>
              </c:strCache>
            </c:strRef>
          </c:cat>
          <c:val>
            <c:numRef>
              <c:f>Sheet1!$B$2:$B$6</c:f>
              <c:numCache>
                <c:formatCode>0.0</c:formatCode>
                <c:ptCount val="5"/>
                <c:pt idx="0">
                  <c:v>8.4704839027963903</c:v>
                </c:pt>
                <c:pt idx="1">
                  <c:v>8.3527724110136088</c:v>
                </c:pt>
                <c:pt idx="2">
                  <c:v>8.2936719553441023</c:v>
                </c:pt>
                <c:pt idx="3">
                  <c:v>8.237189407292222</c:v>
                </c:pt>
                <c:pt idx="4">
                  <c:v>8.2320760919805949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1F-4ACA-B745-5DA15A2C89C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Worcestershire Acute Hospitals NHS Trust</c:v>
                </c:pt>
                <c:pt idx="2">
                  <c:v>University Hospitals Of Derby and Burton NHS Foundation Trust</c:v>
                </c:pt>
                <c:pt idx="3">
                  <c:v>University Hospitals Of Leicester NHS Trust</c:v>
                </c:pt>
                <c:pt idx="4">
                  <c:v>Northampton General Hospital NHS Trust</c:v>
                </c:pt>
              </c:strCache>
            </c:strRef>
          </c:cat>
          <c:val>
            <c:numRef>
              <c:f>Sheet1!$C$2:$C$6</c:f>
              <c:numCache>
                <c:formatCode>0.0</c:formatCode>
                <c:ptCount val="5"/>
                <c:pt idx="0">
                  <c:v>1.5295160972036097</c:v>
                </c:pt>
                <c:pt idx="1">
                  <c:v>1.6472275889863912</c:v>
                </c:pt>
                <c:pt idx="2">
                  <c:v>1.7063280446558977</c:v>
                </c:pt>
                <c:pt idx="3">
                  <c:v>1.762810592707778</c:v>
                </c:pt>
                <c:pt idx="4">
                  <c:v>1.7679239080194051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1F-4ACA-B745-5DA15A2C89C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0.35484656373976886</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0.67948656678145625</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0.18943577461971728</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1.9776825067917869</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0.18943577461971728</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0.67948656678145625</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0.4528213051854717</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6.0941910473964231</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0.19358070190496335</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7.7097109582842549E-2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0.8048828435509634</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7.7097109582842549E-2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0.27653937280000385</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0.21290442610777305</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8.8569326019698789</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0.20969703124193284</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0.11083858050410456</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1.1571389943670471</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0.11083858050410456</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0.39756654562662419</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0.52596738189078529</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7.1111932841238241</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7.4625529372749613</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0.44915203274126103</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0.12837166055299321</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1.3401818529425995</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0.12837166055299321</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0.23683657106299449</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8.5116225891079011</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Kettering General Hospital NHS Foundation Trust</c:v>
                </c:pt>
                <c:pt idx="1">
                  <c:v>United Lincolnshire Teaching Hospitals NHS Trust</c:v>
                </c:pt>
                <c:pt idx="2">
                  <c:v>Sandwell and West Birmingham Hospitals NHS Trust</c:v>
                </c:pt>
                <c:pt idx="3">
                  <c:v>Nottingham University Hospitals NHS Trust</c:v>
                </c:pt>
                <c:pt idx="4">
                  <c:v>Sherwood Forest Hospitals NHS Foundation Trust</c:v>
                </c:pt>
              </c:strCache>
            </c:strRef>
          </c:cat>
          <c:val>
            <c:numRef>
              <c:f>Sheet1!$B$2:$B$6</c:f>
              <c:numCache>
                <c:formatCode>0.0</c:formatCode>
                <c:ptCount val="5"/>
                <c:pt idx="0">
                  <c:v>6.7899594558229541</c:v>
                </c:pt>
                <c:pt idx="1">
                  <c:v>6.8592567579733554</c:v>
                </c:pt>
                <c:pt idx="2">
                  <c:v>7.4201487681935241</c:v>
                </c:pt>
                <c:pt idx="3">
                  <c:v>7.4220859606380216</c:v>
                </c:pt>
                <c:pt idx="4">
                  <c:v>7.4625529372749613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42-45DD-BB52-6DE18E07F2F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Kettering General Hospital NHS Foundation Trust</c:v>
                </c:pt>
                <c:pt idx="1">
                  <c:v>United Lincolnshire Teaching Hospitals NHS Trust</c:v>
                </c:pt>
                <c:pt idx="2">
                  <c:v>Sandwell and West Birmingham Hospitals NHS Trust</c:v>
                </c:pt>
                <c:pt idx="3">
                  <c:v>Nottingham University Hospitals NHS Trust</c:v>
                </c:pt>
                <c:pt idx="4">
                  <c:v>Sherwood Forest Hospitals NHS Foundation Trust</c:v>
                </c:pt>
              </c:strCache>
            </c:strRef>
          </c:cat>
          <c:val>
            <c:numRef>
              <c:f>Sheet1!$C$2:$C$6</c:f>
              <c:numCache>
                <c:formatCode>0.0</c:formatCode>
                <c:ptCount val="5"/>
                <c:pt idx="0">
                  <c:v>3.2100405441770459</c:v>
                </c:pt>
                <c:pt idx="1">
                  <c:v>3.1407432420266446</c:v>
                </c:pt>
                <c:pt idx="2">
                  <c:v>2.5798512318064759</c:v>
                </c:pt>
                <c:pt idx="3">
                  <c:v>2.5779140393619784</c:v>
                </c:pt>
                <c:pt idx="4">
                  <c:v>2.5374470627250387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42-45DD-BB52-6DE18E07F2F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Derby and Burton NHS Foundation Trust</c:v>
                </c:pt>
                <c:pt idx="1">
                  <c:v>Northampton General Hospital NHS Trust</c:v>
                </c:pt>
                <c:pt idx="2">
                  <c:v>The Shrewsbury and Telford Hospital NHS Trust</c:v>
                </c:pt>
                <c:pt idx="3">
                  <c:v>The Royal Wolverhampton NHS Trust</c:v>
                </c:pt>
                <c:pt idx="4">
                  <c:v>Walsall Healthcare NHS Trust</c:v>
                </c:pt>
              </c:strCache>
            </c:strRef>
          </c:cat>
          <c:val>
            <c:numRef>
              <c:f>Sheet1!$B$2:$B$6</c:f>
              <c:numCache>
                <c:formatCode>0.0</c:formatCode>
                <c:ptCount val="5"/>
                <c:pt idx="0">
                  <c:v>8.4825969924207598</c:v>
                </c:pt>
                <c:pt idx="1">
                  <c:v>8.2295558568713112</c:v>
                </c:pt>
                <c:pt idx="2">
                  <c:v>8.2147731558330115</c:v>
                </c:pt>
                <c:pt idx="3">
                  <c:v>8.1542963903967625</c:v>
                </c:pt>
                <c:pt idx="4">
                  <c:v>8.0715634506859502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9A1-4A82-B65D-F957FDD07AB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Derby and Burton NHS Foundation Trust</c:v>
                </c:pt>
                <c:pt idx="1">
                  <c:v>Northampton General Hospital NHS Trust</c:v>
                </c:pt>
                <c:pt idx="2">
                  <c:v>The Shrewsbury and Telford Hospital NHS Trust</c:v>
                </c:pt>
                <c:pt idx="3">
                  <c:v>The Royal Wolverhampton NHS Trust</c:v>
                </c:pt>
                <c:pt idx="4">
                  <c:v>Walsall Healthcare NHS Trust</c:v>
                </c:pt>
              </c:strCache>
            </c:strRef>
          </c:cat>
          <c:val>
            <c:numRef>
              <c:f>Sheet1!$C$2:$C$6</c:f>
              <c:numCache>
                <c:formatCode>0.0</c:formatCode>
                <c:ptCount val="5"/>
                <c:pt idx="0">
                  <c:v>1.5174030075792402</c:v>
                </c:pt>
                <c:pt idx="1">
                  <c:v>1.7704441431286888</c:v>
                </c:pt>
                <c:pt idx="2">
                  <c:v>1.7852268441669885</c:v>
                </c:pt>
                <c:pt idx="3">
                  <c:v>1.8457036096032375</c:v>
                </c:pt>
                <c:pt idx="4">
                  <c:v>1.9284365493140498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9A1-4A82-B65D-F957FDD07AB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0.10170767925773117</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0.16237279488591838</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1.695148852794083</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0.16237279488591838</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0.58241445237693057</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0.17008465664055272</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7.4538335636916537</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0.21750005140392048</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0.85367685585612385</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0.2379987248755171</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2.484672790923149</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0.2227644727847391</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7.4712723108582688</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0.34626076696372543</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0.15237257115736291</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1.5907479413417889</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0.15237257115736291</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7.3318272611174962E-2</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8.1504565498567594</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8.4419369162055524</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Kettering General Hospital NHS Foundation Trust</c:v>
                </c:pt>
                <c:pt idx="2">
                  <c:v>Sandwell and West Birmingham Hospitals NHS Trust</c:v>
                </c:pt>
                <c:pt idx="3">
                  <c:v>The Shrewsbury and Telford Hospital NHS Trust</c:v>
                </c:pt>
                <c:pt idx="4">
                  <c:v>University Hospitals Birmingham NHS Foundation Trust</c:v>
                </c:pt>
              </c:strCache>
            </c:strRef>
          </c:cat>
          <c:val>
            <c:numRef>
              <c:f>Sheet1!$B$2:$B$6</c:f>
              <c:numCache>
                <c:formatCode>0.0</c:formatCode>
                <c:ptCount val="5"/>
                <c:pt idx="0">
                  <c:v>7.9002720354060916</c:v>
                </c:pt>
                <c:pt idx="1">
                  <c:v>7.9795782920566536</c:v>
                </c:pt>
                <c:pt idx="2">
                  <c:v>8.0051503018418515</c:v>
                </c:pt>
                <c:pt idx="3">
                  <c:v>8.0602545336069831</c:v>
                </c:pt>
                <c:pt idx="4">
                  <c:v>8.088257142120824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6D7-4D92-A080-4454CBC6E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Kettering General Hospital NHS Foundation Trust</c:v>
                </c:pt>
                <c:pt idx="2">
                  <c:v>Sandwell and West Birmingham Hospitals NHS Trust</c:v>
                </c:pt>
                <c:pt idx="3">
                  <c:v>The Shrewsbury and Telford Hospital NHS Trust</c:v>
                </c:pt>
                <c:pt idx="4">
                  <c:v>University Hospitals Birmingham NHS Foundation Trust</c:v>
                </c:pt>
              </c:strCache>
            </c:strRef>
          </c:cat>
          <c:val>
            <c:numRef>
              <c:f>Sheet1!$C$2:$C$6</c:f>
              <c:numCache>
                <c:formatCode>0.0</c:formatCode>
                <c:ptCount val="5"/>
                <c:pt idx="0">
                  <c:v>2.0997279645939084</c:v>
                </c:pt>
                <c:pt idx="1">
                  <c:v>2.0204217079433464</c:v>
                </c:pt>
                <c:pt idx="2">
                  <c:v>1.9948496981581485</c:v>
                </c:pt>
                <c:pt idx="3">
                  <c:v>1.9397454663930169</c:v>
                </c:pt>
                <c:pt idx="4">
                  <c:v>1.911742857879176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6D7-4D92-A080-4454CBC6E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Northampton General Hospital NHS Trust</c:v>
                </c:pt>
                <c:pt idx="2">
                  <c:v>University Hospitals Of Derby and Burton NHS Foundation Trust</c:v>
                </c:pt>
                <c:pt idx="3">
                  <c:v>Wye Valley NHS Trust</c:v>
                </c:pt>
                <c:pt idx="4">
                  <c:v>Worcestershire Acute Hospitals NHS Trust</c:v>
                </c:pt>
              </c:strCache>
            </c:strRef>
          </c:cat>
          <c:val>
            <c:numRef>
              <c:f>Sheet1!$B$2:$B$6</c:f>
              <c:numCache>
                <c:formatCode>0.0</c:formatCode>
                <c:ptCount val="5"/>
                <c:pt idx="0">
                  <c:v>8.7596697812535815</c:v>
                </c:pt>
                <c:pt idx="1">
                  <c:v>8.5971740154796912</c:v>
                </c:pt>
                <c:pt idx="2">
                  <c:v>8.520142407919959</c:v>
                </c:pt>
                <c:pt idx="3">
                  <c:v>8.4805052321903371</c:v>
                </c:pt>
                <c:pt idx="4">
                  <c:v>8.4496436295060899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656-4705-9C9E-6FD0EF1E0F1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Northampton General Hospital NHS Trust</c:v>
                </c:pt>
                <c:pt idx="2">
                  <c:v>University Hospitals Of Derby and Burton NHS Foundation Trust</c:v>
                </c:pt>
                <c:pt idx="3">
                  <c:v>Wye Valley NHS Trust</c:v>
                </c:pt>
                <c:pt idx="4">
                  <c:v>Worcestershire Acute Hospitals NHS Trust</c:v>
                </c:pt>
              </c:strCache>
            </c:strRef>
          </c:cat>
          <c:val>
            <c:numRef>
              <c:f>Sheet1!$C$2:$C$6</c:f>
              <c:numCache>
                <c:formatCode>0.0</c:formatCode>
                <c:ptCount val="5"/>
                <c:pt idx="0">
                  <c:v>1.2403302187464185</c:v>
                </c:pt>
                <c:pt idx="1">
                  <c:v>1.4028259845203088</c:v>
                </c:pt>
                <c:pt idx="2">
                  <c:v>1.479857592080041</c:v>
                </c:pt>
                <c:pt idx="3">
                  <c:v>1.5194947678096629</c:v>
                </c:pt>
                <c:pt idx="4">
                  <c:v>1.5503563704939101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656-4705-9C9E-6FD0EF1E0F1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0.19333070662984131</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0.37562974019784168</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0.10472276316165452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1.0932907323522487</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0.10472276316165541</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0.37562974019783901</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0.12970993693625488</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7.9232949913168733</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0.19118372765593694</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0.29435630432990134</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8.2064336884625888E-2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0.85673998912823279</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8.2064336884625888E-2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0.26082978214976826</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8.7453486624172356</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0.36567057440854711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0.11216431626266932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1.1709794868696122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0.11216431626266932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0.40232182292762531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9.1752775649444729E-2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8.8091062670375244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2.6241701680127072E-2</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0.31869769972463047</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8.8850535931602082E-2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0.9275869406597117</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8.8850535931602082E-2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0.25559554851463773</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8.6325544877585934</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0.2607666976901255</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9.4475845352290477E-2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0.98631436983151577</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9.4475845352290477E-2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0.33887510387661557</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1.754077828217504E-2</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8.4665495233295118</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8.6934060270438795</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Nottingham University Hospitals NHS Trust</c:v>
                </c:pt>
                <c:pt idx="3">
                  <c:v>South Warwickshire University NHS Foundation Trust</c:v>
                </c:pt>
                <c:pt idx="4">
                  <c:v>The Royal Wolverhampton NHS Trust</c:v>
                </c:pt>
              </c:strCache>
            </c:strRef>
          </c:cat>
          <c:val>
            <c:numRef>
              <c:f>Sheet1!$B$2:$B$6</c:f>
              <c:numCache>
                <c:formatCode>0.0</c:formatCode>
                <c:ptCount val="5"/>
                <c:pt idx="0">
                  <c:v>7.9746906779845936</c:v>
                </c:pt>
                <c:pt idx="1">
                  <c:v>7.9813568860940247</c:v>
                </c:pt>
                <c:pt idx="2">
                  <c:v>8.0532789805376073</c:v>
                </c:pt>
                <c:pt idx="3">
                  <c:v>8.1076255942106119</c:v>
                </c:pt>
                <c:pt idx="4">
                  <c:v>8.1188425920125269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CB-4CFA-9226-926E923DE0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Nottingham University Hospitals NHS Trust</c:v>
                </c:pt>
                <c:pt idx="3">
                  <c:v>South Warwickshire University NHS Foundation Trust</c:v>
                </c:pt>
                <c:pt idx="4">
                  <c:v>The Royal Wolverhampton NHS Trust</c:v>
                </c:pt>
              </c:strCache>
            </c:strRef>
          </c:cat>
          <c:val>
            <c:numRef>
              <c:f>Sheet1!$C$2:$C$6</c:f>
              <c:numCache>
                <c:formatCode>0.0</c:formatCode>
                <c:ptCount val="5"/>
                <c:pt idx="0">
                  <c:v>2.0253093220154064</c:v>
                </c:pt>
                <c:pt idx="1">
                  <c:v>2.0186431139059753</c:v>
                </c:pt>
                <c:pt idx="2">
                  <c:v>1.9467210194623927</c:v>
                </c:pt>
                <c:pt idx="3">
                  <c:v>1.8923744057893881</c:v>
                </c:pt>
                <c:pt idx="4">
                  <c:v>1.8811574079874731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CB-4CFA-9226-926E923DE0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Northampton General Hospital NHS Trust</c:v>
                </c:pt>
                <c:pt idx="1">
                  <c:v>Birmingham Women's and Children's NHS Foundation Trust</c:v>
                </c:pt>
                <c:pt idx="2">
                  <c:v>University Hospitals Of Derby and Burton NHS Foundation Trust</c:v>
                </c:pt>
                <c:pt idx="3">
                  <c:v>Sherwood Forest Hospitals NHS Foundation Trust</c:v>
                </c:pt>
                <c:pt idx="4">
                  <c:v>The Shrewsbury and Telford Hospital NHS Trust</c:v>
                </c:pt>
              </c:strCache>
            </c:strRef>
          </c:cat>
          <c:val>
            <c:numRef>
              <c:f>Sheet1!$B$2:$B$6</c:f>
              <c:numCache>
                <c:formatCode>0.0</c:formatCode>
                <c:ptCount val="5"/>
                <c:pt idx="0">
                  <c:v>8.9730770323392406</c:v>
                </c:pt>
                <c:pt idx="1">
                  <c:v>8.9659353747906181</c:v>
                </c:pt>
                <c:pt idx="2">
                  <c:v>8.8558486986610188</c:v>
                </c:pt>
                <c:pt idx="3">
                  <c:v>8.6934060270438795</c:v>
                </c:pt>
                <c:pt idx="4">
                  <c:v>8.5157080295166576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916-49C4-824C-9D598D47FFB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Northampton General Hospital NHS Trust</c:v>
                </c:pt>
                <c:pt idx="1">
                  <c:v>Birmingham Women's and Children's NHS Foundation Trust</c:v>
                </c:pt>
                <c:pt idx="2">
                  <c:v>University Hospitals Of Derby and Burton NHS Foundation Trust</c:v>
                </c:pt>
                <c:pt idx="3">
                  <c:v>Sherwood Forest Hospitals NHS Foundation Trust</c:v>
                </c:pt>
                <c:pt idx="4">
                  <c:v>The Shrewsbury and Telford Hospital NHS Trust</c:v>
                </c:pt>
              </c:strCache>
            </c:strRef>
          </c:cat>
          <c:val>
            <c:numRef>
              <c:f>Sheet1!$C$2:$C$6</c:f>
              <c:numCache>
                <c:formatCode>0.0</c:formatCode>
                <c:ptCount val="5"/>
                <c:pt idx="0">
                  <c:v>1.0269229676607594</c:v>
                </c:pt>
                <c:pt idx="1">
                  <c:v>1.0340646252093819</c:v>
                </c:pt>
                <c:pt idx="2">
                  <c:v>1.1441513013389812</c:v>
                </c:pt>
                <c:pt idx="3">
                  <c:v>1.3065939729561205</c:v>
                </c:pt>
                <c:pt idx="4">
                  <c:v>1.4842919704833424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916-49C4-824C-9D598D47FFB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8.5328822404094673E-2</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0.13465743938385177</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1.405804488689756</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0.13465743938385089</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0.29411283986589076</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8.6934060270438795</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0.22092542205930155</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0.42990205846074758</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0.11985347972495752</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1.2512532582929659</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0.11985347972495752</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0.42990205846074758</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0.28184829350457008</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8.223105094742083</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0.65915163459031945</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0.3859814374962891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0.10760873897372925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1.1234199087975085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0.10760873897372925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8.8437304182585663E-2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8.9583574128045953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0.54509149638079979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0.19111542571242701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1.9952178249767236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0.19111542571242701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0.68551130184888276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0.3862271884518762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6.5143236474959423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0.33303937554251517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0.19365214152527122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2.0217007767731072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0.19365214152526988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0.69461023958664558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1.0964886627251982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4.8465649161757227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0.36080094040722521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0.13710612250304166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1.4313683917023763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0.13710612250304166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0.49178550699479828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0.14708645139535825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7.9133097458455124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0.82417582417582413</c:v>
                </c:pt>
                <c:pt idx="1">
                  <c:v>4.3956043956043959E-2</c:v>
                </c:pt>
                <c:pt idx="2">
                  <c:v>4.9450549450549455E-2</c:v>
                </c:pt>
                <c:pt idx="3">
                  <c:v>2.7472527472527469E-2</c:v>
                </c:pt>
                <c:pt idx="4">
                  <c:v>1.098901098901099E-2</c:v>
                </c:pt>
                <c:pt idx="5">
                  <c:v>4.3956043956043959E-2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7.3629265002945514</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United Lincolnshire Teaching Hospitals NHS Trust</c:v>
                </c:pt>
                <c:pt idx="2">
                  <c:v>The Shrewsbury and Telford Hospital NHS Trust</c:v>
                </c:pt>
                <c:pt idx="3">
                  <c:v>Kettering General Hospital NHS Foundation Trust</c:v>
                </c:pt>
                <c:pt idx="4">
                  <c:v>University Hospitals Birmingham NHS Foundation Trust</c:v>
                </c:pt>
              </c:strCache>
            </c:strRef>
          </c:cat>
          <c:val>
            <c:numRef>
              <c:f>Sheet1!$B$2:$B$6</c:f>
              <c:numCache>
                <c:formatCode>0.0</c:formatCode>
                <c:ptCount val="5"/>
                <c:pt idx="0">
                  <c:v>4.6531739122013924</c:v>
                </c:pt>
                <c:pt idx="1">
                  <c:v>4.7307277084631263</c:v>
                </c:pt>
                <c:pt idx="2">
                  <c:v>5.48618981702176</c:v>
                </c:pt>
                <c:pt idx="3">
                  <c:v>5.6463482336929287</c:v>
                </c:pt>
                <c:pt idx="4">
                  <c:v>5.6757698754067203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28-4EB4-B10A-17C94588D7A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United Lincolnshire Teaching Hospitals NHS Trust</c:v>
                </c:pt>
                <c:pt idx="2">
                  <c:v>The Shrewsbury and Telford Hospital NHS Trust</c:v>
                </c:pt>
                <c:pt idx="3">
                  <c:v>Kettering General Hospital NHS Foundation Trust</c:v>
                </c:pt>
                <c:pt idx="4">
                  <c:v>University Hospitals Birmingham NHS Foundation Trust</c:v>
                </c:pt>
              </c:strCache>
            </c:strRef>
          </c:cat>
          <c:val>
            <c:numRef>
              <c:f>Sheet1!$C$2:$C$6</c:f>
              <c:numCache>
                <c:formatCode>0.0</c:formatCode>
                <c:ptCount val="5"/>
                <c:pt idx="0">
                  <c:v>5.3468260877986076</c:v>
                </c:pt>
                <c:pt idx="1">
                  <c:v>5.2692722915368737</c:v>
                </c:pt>
                <c:pt idx="2">
                  <c:v>4.51381018297824</c:v>
                </c:pt>
                <c:pt idx="3">
                  <c:v>4.3536517663070713</c:v>
                </c:pt>
                <c:pt idx="4">
                  <c:v>4.3242301245932797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28-4EB4-B10A-17C94588D7A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Sherwood Forest Hospitals NHS Foundation Trust</c:v>
                </c:pt>
                <c:pt idx="1">
                  <c:v>Northampton General Hospital NHS Trust</c:v>
                </c:pt>
                <c:pt idx="2">
                  <c:v>University Hospitals Of Derby and Burton NHS Foundation Trust</c:v>
                </c:pt>
                <c:pt idx="3">
                  <c:v>The Royal Wolverhampton NHS Trust</c:v>
                </c:pt>
                <c:pt idx="4">
                  <c:v>Birmingham Women's and Children's NHS Foundation Trust</c:v>
                </c:pt>
              </c:strCache>
            </c:strRef>
          </c:cat>
          <c:val>
            <c:numRef>
              <c:f>Sheet1!$B$2:$B$6</c:f>
              <c:numCache>
                <c:formatCode>0.0</c:formatCode>
                <c:ptCount val="5"/>
                <c:pt idx="0">
                  <c:v>7.3629265002945514</c:v>
                </c:pt>
                <c:pt idx="1">
                  <c:v>7.0547628155093562</c:v>
                </c:pt>
                <c:pt idx="2">
                  <c:v>6.5631519411823032</c:v>
                </c:pt>
                <c:pt idx="3">
                  <c:v>6.519789276410771</c:v>
                </c:pt>
                <c:pt idx="4">
                  <c:v>6.3882358917008784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7A7-4C03-A569-95F3DDB4E11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Sherwood Forest Hospitals NHS Foundation Trust</c:v>
                </c:pt>
                <c:pt idx="1">
                  <c:v>Northampton General Hospital NHS Trust</c:v>
                </c:pt>
                <c:pt idx="2">
                  <c:v>University Hospitals Of Derby and Burton NHS Foundation Trust</c:v>
                </c:pt>
                <c:pt idx="3">
                  <c:v>The Royal Wolverhampton NHS Trust</c:v>
                </c:pt>
                <c:pt idx="4">
                  <c:v>Birmingham Women's and Children's NHS Foundation Trust</c:v>
                </c:pt>
              </c:strCache>
            </c:strRef>
          </c:cat>
          <c:val>
            <c:numRef>
              <c:f>Sheet1!$C$2:$C$6</c:f>
              <c:numCache>
                <c:formatCode>0.0</c:formatCode>
                <c:ptCount val="5"/>
                <c:pt idx="0">
                  <c:v>2.6370734997054486</c:v>
                </c:pt>
                <c:pt idx="1">
                  <c:v>2.9452371844906438</c:v>
                </c:pt>
                <c:pt idx="2">
                  <c:v>3.4368480588176968</c:v>
                </c:pt>
                <c:pt idx="3">
                  <c:v>3.480210723589229</c:v>
                </c:pt>
                <c:pt idx="4">
                  <c:v>3.6117641082991216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7A7-4C03-A569-95F3DDB4E11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0.48125222851251248</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0.76225088629071447</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0.21250984810931506</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2.2185725477168061</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0.21250984810931506</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0.7232492648038189</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8.3277521637012057</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0.73389232136889859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0.52187618064465724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0.14549517734292028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1.5189489294263065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0.14549517734292117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0.52187618064465724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0.32495567164480654</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9.0040080645664258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0.64149774698783801</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0.55157140830349238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0.15377398479706272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1.6053785001450551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0.1537739847970645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0.55157140830349149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0.2166403302189952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8.9051584016956618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0.40263327690749007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0.26938796404344334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2.8123719772491174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0.26938796404344245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0.96626681622085542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0.9050983260070149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6.1822087875780856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0.16938704663696003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0.28183635035594312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2.9423313574002021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0.28183635035594268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1.0109178927898421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1.3473836254642713E-2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4.395505083931381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6.3556450980499335E-2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0.12592069324142585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1.3145941032868862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0.12592069324142585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0.45166452698344806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0.30176836811478935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7.657106673819885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9.6434030049193868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0.5714285714285714</c:v>
                </c:pt>
                <c:pt idx="1">
                  <c:v>0.42857142857142849</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Birmingham NHS Foundation Trust</c:v>
                </c:pt>
                <c:pt idx="2">
                  <c:v>University Hospitals Coventry and Warwickshire NHS Trust</c:v>
                </c:pt>
                <c:pt idx="3">
                  <c:v>Nottingham University Hospitals NHS Trust</c:v>
                </c:pt>
                <c:pt idx="4">
                  <c:v>University Hospitals Of Leicester NHS Trust</c:v>
                </c:pt>
              </c:strCache>
            </c:strRef>
          </c:cat>
          <c:val>
            <c:numRef>
              <c:f>Sheet1!$B$2:$B$6</c:f>
              <c:numCache>
                <c:formatCode>0.0</c:formatCode>
                <c:ptCount val="5"/>
                <c:pt idx="0">
                  <c:v>9.2388011250482762</c:v>
                </c:pt>
                <c:pt idx="1">
                  <c:v>9.262026540918173</c:v>
                </c:pt>
                <c:pt idx="2">
                  <c:v>9.2953294064918897</c:v>
                </c:pt>
                <c:pt idx="3">
                  <c:v>9.3333247826244889</c:v>
                </c:pt>
                <c:pt idx="4">
                  <c:v>9.3548330751498199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8AB-4384-8B9B-4466E1104D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Birmingham NHS Foundation Trust</c:v>
                </c:pt>
                <c:pt idx="2">
                  <c:v>University Hospitals Coventry and Warwickshire NHS Trust</c:v>
                </c:pt>
                <c:pt idx="3">
                  <c:v>Nottingham University Hospitals NHS Trust</c:v>
                </c:pt>
                <c:pt idx="4">
                  <c:v>University Hospitals Of Leicester NHS Trust</c:v>
                </c:pt>
              </c:strCache>
            </c:strRef>
          </c:cat>
          <c:val>
            <c:numRef>
              <c:f>Sheet1!$C$2:$C$6</c:f>
              <c:numCache>
                <c:formatCode>0.0</c:formatCode>
                <c:ptCount val="5"/>
                <c:pt idx="0">
                  <c:v>0.76119887495172378</c:v>
                </c:pt>
                <c:pt idx="1">
                  <c:v>0.73797345908182699</c:v>
                </c:pt>
                <c:pt idx="2">
                  <c:v>0.70467059350811034</c:v>
                </c:pt>
                <c:pt idx="3">
                  <c:v>0.66667521737551105</c:v>
                </c:pt>
                <c:pt idx="4">
                  <c:v>0.64516692485018012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8AB-4384-8B9B-4466E1104D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Sherwood Forest Hospitals NHS Foundation Trust</c:v>
                </c:pt>
                <c:pt idx="1">
                  <c:v>Wye Valley NHS Trust</c:v>
                </c:pt>
                <c:pt idx="2">
                  <c:v>University Hospitals Of Derby and Burton NHS Foundation Trust</c:v>
                </c:pt>
                <c:pt idx="3">
                  <c:v>Chesterfield Royal Hospital NHS Foundation Trust</c:v>
                </c:pt>
                <c:pt idx="4">
                  <c:v>United Lincolnshire Teaching Hospitals NHS Trust</c:v>
                </c:pt>
              </c:strCache>
            </c:strRef>
          </c:cat>
          <c:val>
            <c:numRef>
              <c:f>Sheet1!$B$2:$B$6</c:f>
              <c:numCache>
                <c:formatCode>0.0</c:formatCode>
                <c:ptCount val="5"/>
                <c:pt idx="0">
                  <c:v>9.6434030049193868</c:v>
                </c:pt>
                <c:pt idx="1">
                  <c:v>9.6302155269133589</c:v>
                </c:pt>
                <c:pt idx="2">
                  <c:v>9.6210400613218798</c:v>
                </c:pt>
                <c:pt idx="3">
                  <c:v>9.5723597306189561</c:v>
                </c:pt>
                <c:pt idx="4">
                  <c:v>9.5565205771119732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FF0-4764-B390-78C2EFFD9E8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Sherwood Forest Hospitals NHS Foundation Trust</c:v>
                </c:pt>
                <c:pt idx="1">
                  <c:v>Wye Valley NHS Trust</c:v>
                </c:pt>
                <c:pt idx="2">
                  <c:v>University Hospitals Of Derby and Burton NHS Foundation Trust</c:v>
                </c:pt>
                <c:pt idx="3">
                  <c:v>Chesterfield Royal Hospital NHS Foundation Trust</c:v>
                </c:pt>
                <c:pt idx="4">
                  <c:v>United Lincolnshire Teaching Hospitals NHS Trust</c:v>
                </c:pt>
              </c:strCache>
            </c:strRef>
          </c:cat>
          <c:val>
            <c:numRef>
              <c:f>Sheet1!$C$2:$C$6</c:f>
              <c:numCache>
                <c:formatCode>0.0</c:formatCode>
                <c:ptCount val="5"/>
                <c:pt idx="0">
                  <c:v>0.35659699508061315</c:v>
                </c:pt>
                <c:pt idx="1">
                  <c:v>0.36978447308664109</c:v>
                </c:pt>
                <c:pt idx="2">
                  <c:v>0.37895993867812017</c:v>
                </c:pt>
                <c:pt idx="3">
                  <c:v>0.42764026938104394</c:v>
                </c:pt>
                <c:pt idx="4">
                  <c:v>0.44347942288802678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FF0-4764-B390-78C2EFFD9E8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0.2427269625034576</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0.11786988043025382</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3.2861241406735076E-2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0.34306668005039498</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3.2861241406735076E-2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5.2720725674829438E-2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9.7340754143224366</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0.29449381122321672</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9.0915493153632454E-2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0.94914479995783196</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9.0915493153632454E-2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0.25680287278208347</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9.2453515716670616</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0.25692124966446883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5.5573163851818208E-2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1.5493382587685289E-2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0.1617487075828592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1.5493382587685289E-2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5.5573163851818208E-2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1.5420304383878758E-2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9.9507820287686588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Worcestershire Acute Hospitals NHS Trust</c:v>
                </c:pt>
                <c:pt idx="1">
                  <c:v>University Hospitals Coventry and Warwickshire NHS Trust</c:v>
                </c:pt>
                <c:pt idx="2">
                  <c:v>Nottingham University Hospitals NHS Trust</c:v>
                </c:pt>
                <c:pt idx="3">
                  <c:v>University Hospitals Of Leicester NHS Trust</c:v>
                </c:pt>
                <c:pt idx="4">
                  <c:v>University Hospitals Birmingham NHS Foundation Trust</c:v>
                </c:pt>
              </c:strCache>
            </c:strRef>
          </c:cat>
          <c:val>
            <c:numRef>
              <c:f>Sheet1!$B$2:$B$6</c:f>
              <c:numCache>
                <c:formatCode>0.0</c:formatCode>
                <c:ptCount val="5"/>
                <c:pt idx="0">
                  <c:v>6.0812761773087667</c:v>
                </c:pt>
                <c:pt idx="1">
                  <c:v>6.1991377016673974</c:v>
                </c:pt>
                <c:pt idx="2">
                  <c:v>6.2311637790647589</c:v>
                </c:pt>
                <c:pt idx="3">
                  <c:v>6.46587899253002</c:v>
                </c:pt>
                <c:pt idx="4">
                  <c:v>6.5223838227991608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A3-4B9C-AAC2-88047E338BD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Worcestershire Acute Hospitals NHS Trust</c:v>
                </c:pt>
                <c:pt idx="1">
                  <c:v>University Hospitals Coventry and Warwickshire NHS Trust</c:v>
                </c:pt>
                <c:pt idx="2">
                  <c:v>Nottingham University Hospitals NHS Trust</c:v>
                </c:pt>
                <c:pt idx="3">
                  <c:v>University Hospitals Of Leicester NHS Trust</c:v>
                </c:pt>
                <c:pt idx="4">
                  <c:v>University Hospitals Birmingham NHS Foundation Trust</c:v>
                </c:pt>
              </c:strCache>
            </c:strRef>
          </c:cat>
          <c:val>
            <c:numRef>
              <c:f>Sheet1!$C$2:$C$6</c:f>
              <c:numCache>
                <c:formatCode>0.0</c:formatCode>
                <c:ptCount val="5"/>
                <c:pt idx="0">
                  <c:v>3.9187238226912333</c:v>
                </c:pt>
                <c:pt idx="1">
                  <c:v>3.8008622983326026</c:v>
                </c:pt>
                <c:pt idx="2">
                  <c:v>3.7688362209352411</c:v>
                </c:pt>
                <c:pt idx="3">
                  <c:v>3.53412100746998</c:v>
                </c:pt>
                <c:pt idx="4">
                  <c:v>3.4776161772008392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A3-4B9C-AAC2-88047E338BD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The Shrewsbury and Telford Hospital NHS Trust</c:v>
                </c:pt>
                <c:pt idx="2">
                  <c:v>University Hospitals Of Derby and Burton NHS Foundation Trust</c:v>
                </c:pt>
                <c:pt idx="3">
                  <c:v>Northampton General Hospital NHS Trust</c:v>
                </c:pt>
                <c:pt idx="4">
                  <c:v>University Hospitals Of North Midlands NHS Trust</c:v>
                </c:pt>
              </c:strCache>
            </c:strRef>
          </c:cat>
          <c:val>
            <c:numRef>
              <c:f>Sheet1!$B$2:$B$6</c:f>
              <c:numCache>
                <c:formatCode>0.0</c:formatCode>
                <c:ptCount val="5"/>
                <c:pt idx="0">
                  <c:v>7.1523605129941146</c:v>
                </c:pt>
                <c:pt idx="1">
                  <c:v>7.0723236480088891</c:v>
                </c:pt>
                <c:pt idx="2">
                  <c:v>6.9592812866286273</c:v>
                </c:pt>
                <c:pt idx="3">
                  <c:v>6.8703448261208031</c:v>
                </c:pt>
                <c:pt idx="4">
                  <c:v>6.7178171347324884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855-438D-979E-9A48FBB2343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The Shrewsbury and Telford Hospital NHS Trust</c:v>
                </c:pt>
                <c:pt idx="2">
                  <c:v>University Hospitals Of Derby and Burton NHS Foundation Trust</c:v>
                </c:pt>
                <c:pt idx="3">
                  <c:v>Northampton General Hospital NHS Trust</c:v>
                </c:pt>
                <c:pt idx="4">
                  <c:v>University Hospitals Of North Midlands NHS Trust</c:v>
                </c:pt>
              </c:strCache>
            </c:strRef>
          </c:cat>
          <c:val>
            <c:numRef>
              <c:f>Sheet1!$C$2:$C$6</c:f>
              <c:numCache>
                <c:formatCode>0.0</c:formatCode>
                <c:ptCount val="5"/>
                <c:pt idx="0">
                  <c:v>2.8476394870058854</c:v>
                </c:pt>
                <c:pt idx="1">
                  <c:v>2.9276763519911109</c:v>
                </c:pt>
                <c:pt idx="2">
                  <c:v>3.0407187133713727</c:v>
                </c:pt>
                <c:pt idx="3">
                  <c:v>3.1296551738791969</c:v>
                </c:pt>
                <c:pt idx="4">
                  <c:v>3.2821828652675116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855-438D-979E-9A48FBB2343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0.62087912087912089</c:v>
                </c:pt>
                <c:pt idx="1">
                  <c:v>0.17582417582417581</c:v>
                </c:pt>
                <c:pt idx="2">
                  <c:v>0.2032967032967033</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0.33408003065904346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0.11059913167460955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1.1546391826904294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0.11059913167460955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0.37451560538045037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8.5664162137145077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0.54705357134368437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0.25151382189615923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2.6257684789418168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0.25151382189615923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0.2365202223395908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6.9661416394981606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2.2432531026728597E-2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0.37761016206202669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0.10527488997071632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1.0990548576026127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0.10527488997071544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0.37761016206202669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0.46026492332450353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8.6823432365945141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8.5752164882093389</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Kettering General Hospital NHS Foundation Trust</c:v>
                </c:pt>
                <c:pt idx="1">
                  <c:v>Chesterfield Royal Hospital NHS Foundation Trust</c:v>
                </c:pt>
                <c:pt idx="2">
                  <c:v>The Shrewsbury and Telford Hospital NHS Trust</c:v>
                </c:pt>
                <c:pt idx="3">
                  <c:v>The Royal Wolverhampton NHS Trust</c:v>
                </c:pt>
                <c:pt idx="4">
                  <c:v>University Hospitals Birmingham NHS Foundation Trust</c:v>
                </c:pt>
              </c:strCache>
            </c:strRef>
          </c:cat>
          <c:val>
            <c:numRef>
              <c:f>Sheet1!$B$2:$B$6</c:f>
              <c:numCache>
                <c:formatCode>0.0</c:formatCode>
                <c:ptCount val="5"/>
                <c:pt idx="0">
                  <c:v>7.7216882993226514</c:v>
                </c:pt>
                <c:pt idx="1">
                  <c:v>7.8399475022793368</c:v>
                </c:pt>
                <c:pt idx="2">
                  <c:v>8.0707380770243251</c:v>
                </c:pt>
                <c:pt idx="3">
                  <c:v>8.1405431586534203</c:v>
                </c:pt>
                <c:pt idx="4">
                  <c:v>8.2671392575381422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D9D-43FA-994B-3779AD8E5AE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Kettering General Hospital NHS Foundation Trust</c:v>
                </c:pt>
                <c:pt idx="1">
                  <c:v>Chesterfield Royal Hospital NHS Foundation Trust</c:v>
                </c:pt>
                <c:pt idx="2">
                  <c:v>The Shrewsbury and Telford Hospital NHS Trust</c:v>
                </c:pt>
                <c:pt idx="3">
                  <c:v>The Royal Wolverhampton NHS Trust</c:v>
                </c:pt>
                <c:pt idx="4">
                  <c:v>University Hospitals Birmingham NHS Foundation Trust</c:v>
                </c:pt>
              </c:strCache>
            </c:strRef>
          </c:cat>
          <c:val>
            <c:numRef>
              <c:f>Sheet1!$C$2:$C$6</c:f>
              <c:numCache>
                <c:formatCode>0.0</c:formatCode>
                <c:ptCount val="5"/>
                <c:pt idx="0">
                  <c:v>2.2783117006773486</c:v>
                </c:pt>
                <c:pt idx="1">
                  <c:v>2.1600524977206632</c:v>
                </c:pt>
                <c:pt idx="2">
                  <c:v>1.9292619229756749</c:v>
                </c:pt>
                <c:pt idx="3">
                  <c:v>1.8594568413465797</c:v>
                </c:pt>
                <c:pt idx="4">
                  <c:v>1.7328607424618578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D9D-43FA-994B-3779AD8E5AE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Worcestershire Acute Hospitals NHS Trust</c:v>
                </c:pt>
                <c:pt idx="2">
                  <c:v>Wye Valley NHS Trust</c:v>
                </c:pt>
                <c:pt idx="3">
                  <c:v>University Hospitals Of Derby and Burton NHS Foundation Trust</c:v>
                </c:pt>
                <c:pt idx="4">
                  <c:v>Northampton General Hospital NHS Trust</c:v>
                </c:pt>
              </c:strCache>
            </c:strRef>
          </c:cat>
          <c:val>
            <c:numRef>
              <c:f>Sheet1!$B$2:$B$6</c:f>
              <c:numCache>
                <c:formatCode>0.0</c:formatCode>
                <c:ptCount val="5"/>
                <c:pt idx="0">
                  <c:v>8.933027957472973</c:v>
                </c:pt>
                <c:pt idx="1">
                  <c:v>8.8909560545961082</c:v>
                </c:pt>
                <c:pt idx="2">
                  <c:v>8.7713640425981811</c:v>
                </c:pt>
                <c:pt idx="3">
                  <c:v>8.6579898487411597</c:v>
                </c:pt>
                <c:pt idx="4">
                  <c:v>8.5785556279279174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307-4ED3-9997-9C12C18F1B6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Worcestershire Acute Hospitals NHS Trust</c:v>
                </c:pt>
                <c:pt idx="2">
                  <c:v>Wye Valley NHS Trust</c:v>
                </c:pt>
                <c:pt idx="3">
                  <c:v>University Hospitals Of Derby and Burton NHS Foundation Trust</c:v>
                </c:pt>
                <c:pt idx="4">
                  <c:v>Northampton General Hospital NHS Trust</c:v>
                </c:pt>
              </c:strCache>
            </c:strRef>
          </c:cat>
          <c:val>
            <c:numRef>
              <c:f>Sheet1!$C$2:$C$6</c:f>
              <c:numCache>
                <c:formatCode>0.0</c:formatCode>
                <c:ptCount val="5"/>
                <c:pt idx="0">
                  <c:v>1.066972042527027</c:v>
                </c:pt>
                <c:pt idx="1">
                  <c:v>1.1090439454038918</c:v>
                </c:pt>
                <c:pt idx="2">
                  <c:v>1.2286359574018189</c:v>
                </c:pt>
                <c:pt idx="3">
                  <c:v>1.3420101512588403</c:v>
                </c:pt>
                <c:pt idx="4">
                  <c:v>1.4214443720720826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307-4ED3-9997-9C12C18F1B6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0.15963614089172662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0.33957154309563631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9.4670007399607847E-2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0.98834139395213327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9.4670007399606959E-2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0.3395715430956372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0.27979366279059725</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8.3577316525368914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0.16270679765718654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0.28844387675469463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8.041599628107754E-2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0.83953154799076657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8.041599628107754E-2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0.10352223179690867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9.1859120769907587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0.49450549450549453</c:v>
                </c:pt>
                <c:pt idx="1">
                  <c:v>0.49450549450549453</c:v>
                </c:pt>
                <c:pt idx="2">
                  <c:v>0</c:v>
                </c:pt>
                <c:pt idx="3">
                  <c:v>1.098901098901099E-2</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0.14588242680554675</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0.4102576856175002</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0.11437677544792368</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1.1940772456559445</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0.11437677544792457</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0.4102576856175002</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0.14196704487134681</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8.1820057351003648</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8.2873828145901101</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Kettering General Hospital NHS Foundation Trust</c:v>
                </c:pt>
                <c:pt idx="1">
                  <c:v>Sandwell and West Birmingham Hospitals NHS Trust</c:v>
                </c:pt>
                <c:pt idx="2">
                  <c:v>South Warwickshire University NHS Foundation Trust</c:v>
                </c:pt>
                <c:pt idx="3">
                  <c:v>The Shrewsbury and Telford Hospital NHS Trust</c:v>
                </c:pt>
                <c:pt idx="4">
                  <c:v>United Lincolnshire Teaching Hospitals NHS Trust</c:v>
                </c:pt>
              </c:strCache>
            </c:strRef>
          </c:cat>
          <c:val>
            <c:numRef>
              <c:f>Sheet1!$B$2:$B$6</c:f>
              <c:numCache>
                <c:formatCode>0.0</c:formatCode>
                <c:ptCount val="5"/>
                <c:pt idx="0">
                  <c:v>7.7312406912708767</c:v>
                </c:pt>
                <c:pt idx="1">
                  <c:v>7.8529761210471269</c:v>
                </c:pt>
                <c:pt idx="2">
                  <c:v>8.0452389994877773</c:v>
                </c:pt>
                <c:pt idx="3">
                  <c:v>8.0482833246527825</c:v>
                </c:pt>
                <c:pt idx="4">
                  <c:v>8.0691842890611305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46-4BCD-9E30-82506CA0C37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Kettering General Hospital NHS Foundation Trust</c:v>
                </c:pt>
                <c:pt idx="1">
                  <c:v>Sandwell and West Birmingham Hospitals NHS Trust</c:v>
                </c:pt>
                <c:pt idx="2">
                  <c:v>South Warwickshire University NHS Foundation Trust</c:v>
                </c:pt>
                <c:pt idx="3">
                  <c:v>The Shrewsbury and Telford Hospital NHS Trust</c:v>
                </c:pt>
                <c:pt idx="4">
                  <c:v>United Lincolnshire Teaching Hospitals NHS Trust</c:v>
                </c:pt>
              </c:strCache>
            </c:strRef>
          </c:cat>
          <c:val>
            <c:numRef>
              <c:f>Sheet1!$C$2:$C$6</c:f>
              <c:numCache>
                <c:formatCode>0.0</c:formatCode>
                <c:ptCount val="5"/>
                <c:pt idx="0">
                  <c:v>2.2687593087291233</c:v>
                </c:pt>
                <c:pt idx="1">
                  <c:v>2.1470238789528731</c:v>
                </c:pt>
                <c:pt idx="2">
                  <c:v>1.9547610005122227</c:v>
                </c:pt>
                <c:pt idx="3">
                  <c:v>1.9517166753472175</c:v>
                </c:pt>
                <c:pt idx="4">
                  <c:v>1.9308157109388695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46-4BCD-9E30-82506CA0C37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Northampton General Hospital NHS Trust</c:v>
                </c:pt>
                <c:pt idx="2">
                  <c:v>University Hospitals Of Derby and Burton NHS Foundation Trust</c:v>
                </c:pt>
                <c:pt idx="3">
                  <c:v>Worcestershire Acute Hospitals NHS Trust</c:v>
                </c:pt>
                <c:pt idx="4">
                  <c:v>Wye Valley NHS Trust</c:v>
                </c:pt>
              </c:strCache>
            </c:strRef>
          </c:cat>
          <c:val>
            <c:numRef>
              <c:f>Sheet1!$B$2:$B$6</c:f>
              <c:numCache>
                <c:formatCode>0.0</c:formatCode>
                <c:ptCount val="5"/>
                <c:pt idx="0">
                  <c:v>8.8223179623361521</c:v>
                </c:pt>
                <c:pt idx="1">
                  <c:v>8.6440171140889355</c:v>
                </c:pt>
                <c:pt idx="2">
                  <c:v>8.5930010196734017</c:v>
                </c:pt>
                <c:pt idx="3">
                  <c:v>8.525333927603409</c:v>
                </c:pt>
                <c:pt idx="4">
                  <c:v>8.4869849394501848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FC6-47E8-9465-9CB9F6D3FD2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Northampton General Hospital NHS Trust</c:v>
                </c:pt>
                <c:pt idx="2">
                  <c:v>University Hospitals Of Derby and Burton NHS Foundation Trust</c:v>
                </c:pt>
                <c:pt idx="3">
                  <c:v>Worcestershire Acute Hospitals NHS Trust</c:v>
                </c:pt>
                <c:pt idx="4">
                  <c:v>Wye Valley NHS Trust</c:v>
                </c:pt>
              </c:strCache>
            </c:strRef>
          </c:cat>
          <c:val>
            <c:numRef>
              <c:f>Sheet1!$C$2:$C$6</c:f>
              <c:numCache>
                <c:formatCode>0.0</c:formatCode>
                <c:ptCount val="5"/>
                <c:pt idx="0">
                  <c:v>1.1776820376638479</c:v>
                </c:pt>
                <c:pt idx="1">
                  <c:v>1.3559828859110645</c:v>
                </c:pt>
                <c:pt idx="2">
                  <c:v>1.4069989803265983</c:v>
                </c:pt>
                <c:pt idx="3">
                  <c:v>1.474666072396591</c:v>
                </c:pt>
                <c:pt idx="4">
                  <c:v>1.5130150605498152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FC6-47E8-9465-9CB9F6D3FD2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1.8436693423312001E-2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0.34729281020817648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9.6822638942328787E-2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1.0108145606713324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9.6822638942329675E-2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0.3472928102081756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0.20911556644884577</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8.2065017939087124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9.3961440381571393E-2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0.26643962815057876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7.4281376285584955E-2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0.77548698895615686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7.4281376285584955E-2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0.22686970863010991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8.7022231893320559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0.16350767491310414</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8.6249341973545057E-2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0.90043084621054348</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8.6249341973545057E-2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0.30936748553651405</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0.11004990151135452</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8.5858702365995168</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1.5002932852497484</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0.47715468664592287</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0.13302715917748298</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1.3887845955266203</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0.13302715917748387</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0.45432687489362777</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7.6549360385201517</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8.5280008610523677</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Wye Valley NHS Trust</c:v>
                </c:pt>
                <c:pt idx="2">
                  <c:v>United Lincolnshire Teaching Hospitals NHS Trust</c:v>
                </c:pt>
                <c:pt idx="3">
                  <c:v>University Hospitals Of Leicester NHS Trust</c:v>
                </c:pt>
                <c:pt idx="4">
                  <c:v>Kettering General Hospital NHS Foundation Trust</c:v>
                </c:pt>
              </c:strCache>
            </c:strRef>
          </c:cat>
          <c:val>
            <c:numRef>
              <c:f>Sheet1!$B$2:$B$6</c:f>
              <c:numCache>
                <c:formatCode>0.0</c:formatCode>
                <c:ptCount val="5"/>
                <c:pt idx="0">
                  <c:v>8.0323587288733176</c:v>
                </c:pt>
                <c:pt idx="1">
                  <c:v>8.0500992951993773</c:v>
                </c:pt>
                <c:pt idx="2">
                  <c:v>8.0540802943183767</c:v>
                </c:pt>
                <c:pt idx="3">
                  <c:v>8.0673481760289132</c:v>
                </c:pt>
                <c:pt idx="4">
                  <c:v>8.080345409320751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80-40DB-A34F-514782CA12C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Wye Valley NHS Trust</c:v>
                </c:pt>
                <c:pt idx="2">
                  <c:v>United Lincolnshire Teaching Hospitals NHS Trust</c:v>
                </c:pt>
                <c:pt idx="3">
                  <c:v>University Hospitals Of Leicester NHS Trust</c:v>
                </c:pt>
                <c:pt idx="4">
                  <c:v>Kettering General Hospital NHS Foundation Trust</c:v>
                </c:pt>
              </c:strCache>
            </c:strRef>
          </c:cat>
          <c:val>
            <c:numRef>
              <c:f>Sheet1!$C$2:$C$6</c:f>
              <c:numCache>
                <c:formatCode>0.0</c:formatCode>
                <c:ptCount val="5"/>
                <c:pt idx="0">
                  <c:v>1.9676412711266824</c:v>
                </c:pt>
                <c:pt idx="1">
                  <c:v>1.9499007048006227</c:v>
                </c:pt>
                <c:pt idx="2">
                  <c:v>1.9459197056816233</c:v>
                </c:pt>
                <c:pt idx="3">
                  <c:v>1.9326518239710868</c:v>
                </c:pt>
                <c:pt idx="4">
                  <c:v>1.919654590679249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80-40DB-A34F-514782CA12C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7</c:v>
                </c:pt>
                <c:pt idx="3">
                  <c:v>62</c:v>
                </c:pt>
                <c:pt idx="4">
                  <c:v>1</c:v>
                </c:pt>
                <c:pt idx="5">
                  <c:v>3</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Derby and Burton NHS Foundation Trust</c:v>
                </c:pt>
                <c:pt idx="1">
                  <c:v>Sherwood Forest Hospitals NHS Foundation Trust</c:v>
                </c:pt>
                <c:pt idx="2">
                  <c:v>The Royal Wolverhampton NHS Trust</c:v>
                </c:pt>
                <c:pt idx="3">
                  <c:v>The Shrewsbury and Telford Hospital NHS Trust</c:v>
                </c:pt>
                <c:pt idx="4">
                  <c:v>Northampton General Hospital NHS Trust</c:v>
                </c:pt>
              </c:strCache>
            </c:strRef>
          </c:cat>
          <c:val>
            <c:numRef>
              <c:f>Sheet1!$B$2:$B$6</c:f>
              <c:numCache>
                <c:formatCode>0.0</c:formatCode>
                <c:ptCount val="5"/>
                <c:pt idx="0">
                  <c:v>8.6256774264628664</c:v>
                </c:pt>
                <c:pt idx="1">
                  <c:v>8.5280008610523677</c:v>
                </c:pt>
                <c:pt idx="2">
                  <c:v>8.5264794137953448</c:v>
                </c:pt>
                <c:pt idx="3">
                  <c:v>8.5107723528888197</c:v>
                </c:pt>
                <c:pt idx="4">
                  <c:v>8.4951059128688211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F70-4033-BE23-7DAF3C37AC3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Derby and Burton NHS Foundation Trust</c:v>
                </c:pt>
                <c:pt idx="1">
                  <c:v>Sherwood Forest Hospitals NHS Foundation Trust</c:v>
                </c:pt>
                <c:pt idx="2">
                  <c:v>The Royal Wolverhampton NHS Trust</c:v>
                </c:pt>
                <c:pt idx="3">
                  <c:v>The Shrewsbury and Telford Hospital NHS Trust</c:v>
                </c:pt>
                <c:pt idx="4">
                  <c:v>Northampton General Hospital NHS Trust</c:v>
                </c:pt>
              </c:strCache>
            </c:strRef>
          </c:cat>
          <c:val>
            <c:numRef>
              <c:f>Sheet1!$C$2:$C$6</c:f>
              <c:numCache>
                <c:formatCode>0.0</c:formatCode>
                <c:ptCount val="5"/>
                <c:pt idx="0">
                  <c:v>1.3743225735371336</c:v>
                </c:pt>
                <c:pt idx="1">
                  <c:v>1.4719991389476323</c:v>
                </c:pt>
                <c:pt idx="2">
                  <c:v>1.4735205862046552</c:v>
                </c:pt>
                <c:pt idx="3">
                  <c:v>1.4892276471111803</c:v>
                </c:pt>
                <c:pt idx="4">
                  <c:v>1.5048940871311789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F70-4033-BE23-7DAF3C37AC3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0.36924818101826418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0.11193865596352914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1.1686236254860676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0.11193865596352914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0.15067135664431497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8.9826395017408078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0.10644915385256493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0.50448636073569375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0.14064702556774122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1.4683349153875618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0.14064702556774122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0.44155435120269182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8.1064716425521333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0.4098240486141016</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0.46035635247653151</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0.12834390920423733</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1.3398921328140627</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0.12834390920423999</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0.34146608598121908</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8.3323489462015168</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8.6716532452753903E-2</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0.5465030230647967</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0.15236095688642859</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1.5906266900073964</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0.1523609568864277</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7.8518186919765753E-2</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8.2794803916839133</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4.6034733689946705E-2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0.38133480387166152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0.10631329225985908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1.1098956296076707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0.10631329225985908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0.29076688237950066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9.0229780766752761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0.23468393643947572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0.55335712548937632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0.15427182939752626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1.6105759268687772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0.15427182939752626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0.35844010129108561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8.4440866074605516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7.2459712819948159</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Kettering General Hospital NHS Foundation Trust</c:v>
                </c:pt>
                <c:pt idx="2">
                  <c:v>The Shrewsbury and Telford Hospital NHS Trust</c:v>
                </c:pt>
                <c:pt idx="3">
                  <c:v>University Hospitals Birmingham NHS Foundation Trust</c:v>
                </c:pt>
                <c:pt idx="4">
                  <c:v>The Royal Wolverhampton NHS Trust</c:v>
                </c:pt>
              </c:strCache>
            </c:strRef>
          </c:cat>
          <c:val>
            <c:numRef>
              <c:f>Sheet1!$B$2:$B$6</c:f>
              <c:numCache>
                <c:formatCode>0.0</c:formatCode>
                <c:ptCount val="5"/>
                <c:pt idx="0">
                  <c:v>5.8576495172660961</c:v>
                </c:pt>
                <c:pt idx="1">
                  <c:v>6.674920609744162</c:v>
                </c:pt>
                <c:pt idx="2">
                  <c:v>6.8704090817603678</c:v>
                </c:pt>
                <c:pt idx="3">
                  <c:v>7.0570248427512734</c:v>
                </c:pt>
                <c:pt idx="4">
                  <c:v>7.0661028349175297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9C0-4C52-A648-2C4F235EAF5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Kettering General Hospital NHS Foundation Trust</c:v>
                </c:pt>
                <c:pt idx="2">
                  <c:v>The Shrewsbury and Telford Hospital NHS Trust</c:v>
                </c:pt>
                <c:pt idx="3">
                  <c:v>University Hospitals Birmingham NHS Foundation Trust</c:v>
                </c:pt>
                <c:pt idx="4">
                  <c:v>The Royal Wolverhampton NHS Trust</c:v>
                </c:pt>
              </c:strCache>
            </c:strRef>
          </c:cat>
          <c:val>
            <c:numRef>
              <c:f>Sheet1!$C$2:$C$6</c:f>
              <c:numCache>
                <c:formatCode>0.0</c:formatCode>
                <c:ptCount val="5"/>
                <c:pt idx="0">
                  <c:v>4.1423504827339039</c:v>
                </c:pt>
                <c:pt idx="1">
                  <c:v>3.325079390255838</c:v>
                </c:pt>
                <c:pt idx="2">
                  <c:v>3.1295909182396322</c:v>
                </c:pt>
                <c:pt idx="3">
                  <c:v>2.9429751572487266</c:v>
                </c:pt>
                <c:pt idx="4">
                  <c:v>2.9338971650824703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9C0-4C52-A648-2C4F235EAF5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7.4712723108582688</c:v>
                </c:pt>
                <c:pt idx="1">
                  <c:v>7.958266011248492</c:v>
                </c:pt>
                <c:pt idx="2">
                  <c:v>5.5901701489181717</c:v>
                </c:pt>
                <c:pt idx="3">
                  <c:v>6.2912497182540301</c:v>
                </c:pt>
                <c:pt idx="4">
                  <c:v>8.4588198718090819</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8.3012573380009087</c:v>
                </c:pt>
                <c:pt idx="1">
                  <c:v>8.3093872068280668</c:v>
                </c:pt>
                <c:pt idx="2">
                  <c:v>5.8851012688846627</c:v>
                </c:pt>
                <c:pt idx="3">
                  <c:v>6.4598193756752407</c:v>
                </c:pt>
                <c:pt idx="4">
                  <c:v>8.6138900947930974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Worcestershire Acute Hospitals NHS Trust</c:v>
                </c:pt>
                <c:pt idx="1">
                  <c:v>University Hospitals Coventry and Warwickshire NHS Trust</c:v>
                </c:pt>
                <c:pt idx="2">
                  <c:v>Birmingham Women's and Children's NHS Foundation Trust</c:v>
                </c:pt>
                <c:pt idx="3">
                  <c:v>Wye Valley NHS Trust</c:v>
                </c:pt>
                <c:pt idx="4">
                  <c:v>University Hospitals Of Derby and Burton NHS Foundation Trust</c:v>
                </c:pt>
              </c:strCache>
            </c:strRef>
          </c:cat>
          <c:val>
            <c:numRef>
              <c:f>Sheet1!$B$2:$B$6</c:f>
              <c:numCache>
                <c:formatCode>0.0</c:formatCode>
                <c:ptCount val="5"/>
                <c:pt idx="0">
                  <c:v>8.2102760455550907</c:v>
                </c:pt>
                <c:pt idx="1">
                  <c:v>8.1034928291438852</c:v>
                </c:pt>
                <c:pt idx="2">
                  <c:v>7.9981040411104827</c:v>
                </c:pt>
                <c:pt idx="3">
                  <c:v>7.9719634373411541</c:v>
                </c:pt>
                <c:pt idx="4">
                  <c:v>7.7858858537754578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042-498E-8A0D-D7F03518B4E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Worcestershire Acute Hospitals NHS Trust</c:v>
                </c:pt>
                <c:pt idx="1">
                  <c:v>University Hospitals Coventry and Warwickshire NHS Trust</c:v>
                </c:pt>
                <c:pt idx="2">
                  <c:v>Birmingham Women's and Children's NHS Foundation Trust</c:v>
                </c:pt>
                <c:pt idx="3">
                  <c:v>Wye Valley NHS Trust</c:v>
                </c:pt>
                <c:pt idx="4">
                  <c:v>University Hospitals Of Derby and Burton NHS Foundation Trust</c:v>
                </c:pt>
              </c:strCache>
            </c:strRef>
          </c:cat>
          <c:val>
            <c:numRef>
              <c:f>Sheet1!$C$2:$C$6</c:f>
              <c:numCache>
                <c:formatCode>0.0</c:formatCode>
                <c:ptCount val="5"/>
                <c:pt idx="0">
                  <c:v>1.7897239544449093</c:v>
                </c:pt>
                <c:pt idx="1">
                  <c:v>1.8965071708561148</c:v>
                </c:pt>
                <c:pt idx="2">
                  <c:v>2.0018959588895173</c:v>
                </c:pt>
                <c:pt idx="3">
                  <c:v>2.0280365626588459</c:v>
                </c:pt>
                <c:pt idx="4">
                  <c:v>2.2141141462245422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042-498E-8A0D-D7F03518B4E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0.43622641008249818</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0.40889396278504364</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0.11399657971814481</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1.1901080563861148</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0.11399657971814392</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0.40889396278504364</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0.28469596276983999</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8.0781824979273278</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0.36014393270872347</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0.24472796933204144</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6.8228328134757987E-2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0.71229402836203803</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6.8228328134757987E-2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0.2128062729762128</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9.331449936403299</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0.69982923130543817</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0.66174764671517927</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0.18449029633073533</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1.9260524178105953</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0.18449029633073444</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0.53376546358580512</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6.9441093156191922</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0.16744778892090073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0.86859941814378283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0.24215902367239206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2.5281057178353112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0.24215902367239206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0.86859941814378239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0.12826898046438018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4.6301433780294454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8.0169303516784165</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Kettering General Hospital NHS Foundation Trust</c:v>
                </c:pt>
                <c:pt idx="1">
                  <c:v>The Shrewsbury and Telford Hospital NHS Trust</c:v>
                </c:pt>
                <c:pt idx="2">
                  <c:v>Chesterfield Royal Hospital NHS Foundation Trust</c:v>
                </c:pt>
                <c:pt idx="3">
                  <c:v>Sandwell and West Birmingham Hospitals NHS Trust</c:v>
                </c:pt>
                <c:pt idx="4">
                  <c:v>United Lincolnshire Teaching Hospitals NHS Trust</c:v>
                </c:pt>
              </c:strCache>
            </c:strRef>
          </c:cat>
          <c:val>
            <c:numRef>
              <c:f>Sheet1!$B$2:$B$6</c:f>
              <c:numCache>
                <c:formatCode>0.0</c:formatCode>
                <c:ptCount val="5"/>
                <c:pt idx="0">
                  <c:v>7.5020098114106508</c:v>
                </c:pt>
                <c:pt idx="1">
                  <c:v>7.8129466336054563</c:v>
                </c:pt>
                <c:pt idx="2">
                  <c:v>7.8202626667859052</c:v>
                </c:pt>
                <c:pt idx="3">
                  <c:v>7.8749770271999608</c:v>
                </c:pt>
                <c:pt idx="4">
                  <c:v>7.9909183567179971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F12-4EEC-BF41-5A2B21BB164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Kettering General Hospital NHS Foundation Trust</c:v>
                </c:pt>
                <c:pt idx="1">
                  <c:v>The Shrewsbury and Telford Hospital NHS Trust</c:v>
                </c:pt>
                <c:pt idx="2">
                  <c:v>Chesterfield Royal Hospital NHS Foundation Trust</c:v>
                </c:pt>
                <c:pt idx="3">
                  <c:v>Sandwell and West Birmingham Hospitals NHS Trust</c:v>
                </c:pt>
                <c:pt idx="4">
                  <c:v>United Lincolnshire Teaching Hospitals NHS Trust</c:v>
                </c:pt>
              </c:strCache>
            </c:strRef>
          </c:cat>
          <c:val>
            <c:numRef>
              <c:f>Sheet1!$C$2:$C$6</c:f>
              <c:numCache>
                <c:formatCode>0.0</c:formatCode>
                <c:ptCount val="5"/>
                <c:pt idx="0">
                  <c:v>2.4979901885893492</c:v>
                </c:pt>
                <c:pt idx="1">
                  <c:v>2.1870533663945437</c:v>
                </c:pt>
                <c:pt idx="2">
                  <c:v>2.1797373332140948</c:v>
                </c:pt>
                <c:pt idx="3">
                  <c:v>2.1250229728000392</c:v>
                </c:pt>
                <c:pt idx="4">
                  <c:v>2.0090816432820029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F12-4EEC-BF41-5A2B21BB164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Northampton General Hospital NHS Trust</c:v>
                </c:pt>
                <c:pt idx="2">
                  <c:v>Wye Valley NHS Trust</c:v>
                </c:pt>
                <c:pt idx="3">
                  <c:v>University Hospitals Of Derby and Burton NHS Foundation Trust</c:v>
                </c:pt>
                <c:pt idx="4">
                  <c:v>University Hospitals Birmingham NHS Foundation Trust</c:v>
                </c:pt>
              </c:strCache>
            </c:strRef>
          </c:cat>
          <c:val>
            <c:numRef>
              <c:f>Sheet1!$B$2:$B$6</c:f>
              <c:numCache>
                <c:formatCode>0.0</c:formatCode>
                <c:ptCount val="5"/>
                <c:pt idx="0">
                  <c:v>8.7774526650363907</c:v>
                </c:pt>
                <c:pt idx="1">
                  <c:v>8.6863456075655439</c:v>
                </c:pt>
                <c:pt idx="2">
                  <c:v>8.5459667468348055</c:v>
                </c:pt>
                <c:pt idx="3">
                  <c:v>8.4602893022408399</c:v>
                </c:pt>
                <c:pt idx="4">
                  <c:v>8.4038543975159197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4B7-4684-A709-34B9782CD4F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Northampton General Hospital NHS Trust</c:v>
                </c:pt>
                <c:pt idx="2">
                  <c:v>Wye Valley NHS Trust</c:v>
                </c:pt>
                <c:pt idx="3">
                  <c:v>University Hospitals Of Derby and Burton NHS Foundation Trust</c:v>
                </c:pt>
                <c:pt idx="4">
                  <c:v>University Hospitals Birmingham NHS Foundation Trust</c:v>
                </c:pt>
              </c:strCache>
            </c:strRef>
          </c:cat>
          <c:val>
            <c:numRef>
              <c:f>Sheet1!$C$2:$C$6</c:f>
              <c:numCache>
                <c:formatCode>0.0</c:formatCode>
                <c:ptCount val="5"/>
                <c:pt idx="0">
                  <c:v>1.2225473349636093</c:v>
                </c:pt>
                <c:pt idx="1">
                  <c:v>1.3136543924344561</c:v>
                </c:pt>
                <c:pt idx="2">
                  <c:v>1.4540332531651945</c:v>
                </c:pt>
                <c:pt idx="3">
                  <c:v>1.5397106977591601</c:v>
                </c:pt>
                <c:pt idx="4">
                  <c:v>1.5961456024840803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4B7-4684-A709-34B9782CD4F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0.11822944709286887</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8.5304332400641059E-2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0.89056508086168051</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8.5304332400641059E-2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3.9484029388743735E-2</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9.029905067434985</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0.17472351433228273</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0.13196335916187429</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1.3776786748745282</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0.13196335916187607</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0.47333894581344538</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0.40765852922925561</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7.0007788181969559</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8.3277521637012057</c:v>
                </c:pt>
                <c:pt idx="1">
                  <c:v>9.0040080645664258</c:v>
                </c:pt>
                <c:pt idx="2">
                  <c:v>7.3448485707184847</c:v>
                </c:pt>
                <c:pt idx="3">
                  <c:v>6.1822087875780856</c:v>
                </c:pt>
                <c:pt idx="4">
                  <c:v>4.395505083931381</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6.9389663609804657</c:v>
                </c:pt>
                <c:pt idx="1">
                  <c:v>7.7204325643007676</c:v>
                </c:pt>
                <c:pt idx="2">
                  <c:v>6.1263293792393192</c:v>
                </c:pt>
                <c:pt idx="3">
                  <c:v>5.0366359906505567</c:v>
                </c:pt>
                <c:pt idx="4">
                  <c:v>3.2685773566332479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0.32633536891734938</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0.40603118573049368</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0.11319845887896296</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1.1817757884967799</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0.11319845887896385</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0.40603118573049457</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3.073649370698206E-3</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7.8301448724740386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0.25672071392588602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0.10474536490145514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1.093526691296705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0.10474536490145248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0.3757108103051614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0.15736925676029401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8.1941954807887605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0.10044875810601983</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0.15648240563286997</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1.6336540279262266</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0.15648240563286997</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0.31377177717308413</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7.0775164135726936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0.32979480987824061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0.10246413037177859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1.0697109277098988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0.10246413037177859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2.4954610599255744E-2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8.6733836273769693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3.0336839114420755E-2</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0.3629489848958185</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0.10118746339144913</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1.0563827062635127</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0.10118746339144913</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0.36294898489581762</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1.073372507341297E-2</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8.3125881819045055</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8.1160061913497277</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Kettering General Hospital NHS Foundation Trust</c:v>
                </c:pt>
                <c:pt idx="2">
                  <c:v>The Royal Wolverhampton NHS Trust</c:v>
                </c:pt>
                <c:pt idx="3">
                  <c:v>University Hospitals Coventry and Warwickshire NHS Trust</c:v>
                </c:pt>
                <c:pt idx="4">
                  <c:v>Worcestershire Acute Hospitals NHS Trust</c:v>
                </c:pt>
              </c:strCache>
            </c:strRef>
          </c:cat>
          <c:val>
            <c:numRef>
              <c:f>Sheet1!$B$2:$B$6</c:f>
              <c:numCache>
                <c:formatCode>0.0</c:formatCode>
                <c:ptCount val="5"/>
                <c:pt idx="0">
                  <c:v>7.1877800733105959</c:v>
                </c:pt>
                <c:pt idx="1">
                  <c:v>7.6140091027621919</c:v>
                </c:pt>
                <c:pt idx="2">
                  <c:v>7.6147211709955576</c:v>
                </c:pt>
                <c:pt idx="3">
                  <c:v>7.6868535226715453</c:v>
                </c:pt>
                <c:pt idx="4">
                  <c:v>7.6971736631301013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052-4816-8E6A-DE981E40469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Kettering General Hospital NHS Foundation Trust</c:v>
                </c:pt>
                <c:pt idx="2">
                  <c:v>The Royal Wolverhampton NHS Trust</c:v>
                </c:pt>
                <c:pt idx="3">
                  <c:v>University Hospitals Coventry and Warwickshire NHS Trust</c:v>
                </c:pt>
                <c:pt idx="4">
                  <c:v>Worcestershire Acute Hospitals NHS Trust</c:v>
                </c:pt>
              </c:strCache>
            </c:strRef>
          </c:cat>
          <c:val>
            <c:numRef>
              <c:f>Sheet1!$C$2:$C$6</c:f>
              <c:numCache>
                <c:formatCode>0.0</c:formatCode>
                <c:ptCount val="5"/>
                <c:pt idx="0">
                  <c:v>2.8122199266894041</c:v>
                </c:pt>
                <c:pt idx="1">
                  <c:v>2.3859908972378081</c:v>
                </c:pt>
                <c:pt idx="2">
                  <c:v>2.3852788290044424</c:v>
                </c:pt>
                <c:pt idx="3">
                  <c:v>2.3131464773284547</c:v>
                </c:pt>
                <c:pt idx="4">
                  <c:v>2.3028263368698987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052-4816-8E6A-DE981E40469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Wye Valley NHS Trust</c:v>
                </c:pt>
                <c:pt idx="1">
                  <c:v>Northampton General Hospital NHS Trust</c:v>
                </c:pt>
                <c:pt idx="2">
                  <c:v>The Dudley Group NHS Foundation Trust</c:v>
                </c:pt>
                <c:pt idx="3">
                  <c:v>Birmingham Women's and Children's NHS Foundation Trust</c:v>
                </c:pt>
                <c:pt idx="4">
                  <c:v>Walsall Healthcare NHS Trust</c:v>
                </c:pt>
              </c:strCache>
            </c:strRef>
          </c:cat>
          <c:val>
            <c:numRef>
              <c:f>Sheet1!$B$2:$B$6</c:f>
              <c:numCache>
                <c:formatCode>0.0</c:formatCode>
                <c:ptCount val="5"/>
                <c:pt idx="0">
                  <c:v>8.806767742093248</c:v>
                </c:pt>
                <c:pt idx="1">
                  <c:v>8.7807061552027719</c:v>
                </c:pt>
                <c:pt idx="2">
                  <c:v>8.5894117954274716</c:v>
                </c:pt>
                <c:pt idx="3">
                  <c:v>8.5309243823050718</c:v>
                </c:pt>
                <c:pt idx="4">
                  <c:v>8.5257274842165902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BEB-4DCE-8D0F-E83E7FE9837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Wye Valley NHS Trust</c:v>
                </c:pt>
                <c:pt idx="1">
                  <c:v>Northampton General Hospital NHS Trust</c:v>
                </c:pt>
                <c:pt idx="2">
                  <c:v>The Dudley Group NHS Foundation Trust</c:v>
                </c:pt>
                <c:pt idx="3">
                  <c:v>Birmingham Women's and Children's NHS Foundation Trust</c:v>
                </c:pt>
                <c:pt idx="4">
                  <c:v>Walsall Healthcare NHS Trust</c:v>
                </c:pt>
              </c:strCache>
            </c:strRef>
          </c:cat>
          <c:val>
            <c:numRef>
              <c:f>Sheet1!$C$2:$C$6</c:f>
              <c:numCache>
                <c:formatCode>0.0</c:formatCode>
                <c:ptCount val="5"/>
                <c:pt idx="0">
                  <c:v>1.193232257906752</c:v>
                </c:pt>
                <c:pt idx="1">
                  <c:v>1.2192938447972281</c:v>
                </c:pt>
                <c:pt idx="2">
                  <c:v>1.4105882045725284</c:v>
                </c:pt>
                <c:pt idx="3">
                  <c:v>1.4690756176949282</c:v>
                </c:pt>
                <c:pt idx="4">
                  <c:v>1.4742725157834098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BEB-4DCE-8D0F-E83E7FE9837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2.5890252100982281E-2</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0.22647880041376389</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6.3140596280726768E-2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0.65917883242208219</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6.3140596280726768E-2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0.18310585334947227</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9.6136882936323627</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0.15792781996648664</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0.11316927863673243</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1.1814711509238656</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1.5900842479473098E-2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9.1441601314986531</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6.0941910473964231</c:v>
                </c:pt>
                <c:pt idx="1">
                  <c:v>7.135180719054544</c:v>
                </c:pt>
                <c:pt idx="2">
                  <c:v>4.6301433780294454</c:v>
                </c:pt>
                <c:pt idx="3">
                  <c:v>7.1111932841238241</c:v>
                </c:pt>
                <c:pt idx="4">
                  <c:v>7.0775164135726936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7.4783958079714701</c:v>
                </c:pt>
                <c:pt idx="1">
                  <c:v>8.228209355031975</c:v>
                </c:pt>
                <c:pt idx="2">
                  <c:v>5.6787379006199714</c:v>
                </c:pt>
                <c:pt idx="3">
                  <c:v>7.9115582759091447</c:v>
                </c:pt>
                <c:pt idx="4">
                  <c:v>7.6643467080392904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0.62706669026191264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0.38229380873677732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3.9910929153232826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0.38229380873677776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0.53071231930351459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5.5901701489181717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0.19303491962744435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2.2112236869994657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7.6889928062803534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6.3402422561655563</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Birmingham NHS Foundation Trust</c:v>
                </c:pt>
                <c:pt idx="1">
                  <c:v>Chesterfield Royal Hospital NHS Foundation Trust</c:v>
                </c:pt>
                <c:pt idx="2">
                  <c:v>University Hospitals Of North Midlands NHS Trust</c:v>
                </c:pt>
                <c:pt idx="3">
                  <c:v>The Royal Wolverhampton NHS Trust</c:v>
                </c:pt>
                <c:pt idx="4">
                  <c:v>Sandwell and West Birmingham Hospitals NHS Trust</c:v>
                </c:pt>
              </c:strCache>
            </c:strRef>
          </c:cat>
          <c:val>
            <c:numRef>
              <c:f>Sheet1!$B$2:$B$6</c:f>
              <c:numCache>
                <c:formatCode>0.0</c:formatCode>
                <c:ptCount val="5"/>
                <c:pt idx="0">
                  <c:v>4.0193014585123352</c:v>
                </c:pt>
                <c:pt idx="1">
                  <c:v>4.9631947416160394</c:v>
                </c:pt>
                <c:pt idx="2">
                  <c:v>4.9698385476074041</c:v>
                </c:pt>
                <c:pt idx="3">
                  <c:v>5.0930660767954681</c:v>
                </c:pt>
                <c:pt idx="4">
                  <c:v>5.1021485106395357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4FC-404B-91D7-77024C8766B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Birmingham NHS Foundation Trust</c:v>
                </c:pt>
                <c:pt idx="1">
                  <c:v>Chesterfield Royal Hospital NHS Foundation Trust</c:v>
                </c:pt>
                <c:pt idx="2">
                  <c:v>University Hospitals Of North Midlands NHS Trust</c:v>
                </c:pt>
                <c:pt idx="3">
                  <c:v>The Royal Wolverhampton NHS Trust</c:v>
                </c:pt>
                <c:pt idx="4">
                  <c:v>Sandwell and West Birmingham Hospitals NHS Trust</c:v>
                </c:pt>
              </c:strCache>
            </c:strRef>
          </c:cat>
          <c:val>
            <c:numRef>
              <c:f>Sheet1!$C$2:$C$6</c:f>
              <c:numCache>
                <c:formatCode>0.0</c:formatCode>
                <c:ptCount val="5"/>
                <c:pt idx="0">
                  <c:v>5.9806985414876648</c:v>
                </c:pt>
                <c:pt idx="1">
                  <c:v>5.0368052583839606</c:v>
                </c:pt>
                <c:pt idx="2">
                  <c:v>5.0301614523925959</c:v>
                </c:pt>
                <c:pt idx="3">
                  <c:v>4.9069339232045319</c:v>
                </c:pt>
                <c:pt idx="4">
                  <c:v>4.8978514893604643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4FC-404B-91D7-77024C8766B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Worcestershire Acute Hospitals NHS Trust</c:v>
                </c:pt>
                <c:pt idx="1">
                  <c:v>University Hospitals Of Derby and Burton NHS Foundation Trust</c:v>
                </c:pt>
                <c:pt idx="2">
                  <c:v>University Hospitals Of Leicester NHS Trust</c:v>
                </c:pt>
                <c:pt idx="3">
                  <c:v>Northampton General Hospital NHS Trust</c:v>
                </c:pt>
                <c:pt idx="4">
                  <c:v>Sherwood Forest Hospitals NHS Foundation Trust</c:v>
                </c:pt>
              </c:strCache>
            </c:strRef>
          </c:cat>
          <c:val>
            <c:numRef>
              <c:f>Sheet1!$B$2:$B$6</c:f>
              <c:numCache>
                <c:formatCode>0.0</c:formatCode>
                <c:ptCount val="5"/>
                <c:pt idx="0">
                  <c:v>6.4841514300316501</c:v>
                </c:pt>
                <c:pt idx="1">
                  <c:v>6.4659660283033968</c:v>
                </c:pt>
                <c:pt idx="2">
                  <c:v>6.4142178112362522</c:v>
                </c:pt>
                <c:pt idx="3">
                  <c:v>6.3756876750415454</c:v>
                </c:pt>
                <c:pt idx="4">
                  <c:v>6.3402422561655563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16-433D-B1CC-307852F574D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Worcestershire Acute Hospitals NHS Trust</c:v>
                </c:pt>
                <c:pt idx="1">
                  <c:v>University Hospitals Of Derby and Burton NHS Foundation Trust</c:v>
                </c:pt>
                <c:pt idx="2">
                  <c:v>University Hospitals Of Leicester NHS Trust</c:v>
                </c:pt>
                <c:pt idx="3">
                  <c:v>Northampton General Hospital NHS Trust</c:v>
                </c:pt>
                <c:pt idx="4">
                  <c:v>Sherwood Forest Hospitals NHS Foundation Trust</c:v>
                </c:pt>
              </c:strCache>
            </c:strRef>
          </c:cat>
          <c:val>
            <c:numRef>
              <c:f>Sheet1!$C$2:$C$6</c:f>
              <c:numCache>
                <c:formatCode>0.0</c:formatCode>
                <c:ptCount val="5"/>
                <c:pt idx="0">
                  <c:v>3.5158485699683499</c:v>
                </c:pt>
                <c:pt idx="1">
                  <c:v>3.5340339716966032</c:v>
                </c:pt>
                <c:pt idx="2">
                  <c:v>3.5857821887637478</c:v>
                </c:pt>
                <c:pt idx="3">
                  <c:v>3.6243123249584546</c:v>
                </c:pt>
                <c:pt idx="4">
                  <c:v>3.6597577438344437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16-433D-B1CC-307852F574D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0.23873006678311004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0.25707165639820539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2.6837914795730686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0.25707165639820584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0.92208949219593883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0.25200614215443196</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5.099887161310968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0.60394146881704636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0.54221668203048257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0.15116595705300107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1.578151061943311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0.15116595705300107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0.54221668203048257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0.28503289248958463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7.5805973510201436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Kettering General Hospital NHS Foundation Trust</c:v>
                </c:pt>
                <c:pt idx="2">
                  <c:v>University Hospitals Of Derby and Burton NHS Foundation Trust</c:v>
                </c:pt>
                <c:pt idx="3">
                  <c:v>Birmingham Women's and Children's NHS Foundation Trust</c:v>
                </c:pt>
                <c:pt idx="4">
                  <c:v>The Royal Wolverhampton NHS Trust</c:v>
                </c:pt>
              </c:strCache>
            </c:strRef>
          </c:cat>
          <c:val>
            <c:numRef>
              <c:f>Sheet1!$B$2:$B$6</c:f>
              <c:numCache>
                <c:formatCode>0.0</c:formatCode>
                <c:ptCount val="5"/>
                <c:pt idx="0">
                  <c:v>5.0340715052072778</c:v>
                </c:pt>
                <c:pt idx="1">
                  <c:v>5.2703768950654224</c:v>
                </c:pt>
                <c:pt idx="2">
                  <c:v>5.3381789482165534</c:v>
                </c:pt>
                <c:pt idx="3">
                  <c:v>5.4006532796561286</c:v>
                </c:pt>
                <c:pt idx="4">
                  <c:v>5.7374061229361217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C2D-41C6-B66C-CAF0CD14A64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Kettering General Hospital NHS Foundation Trust</c:v>
                </c:pt>
                <c:pt idx="2">
                  <c:v>University Hospitals Of Derby and Burton NHS Foundation Trust</c:v>
                </c:pt>
                <c:pt idx="3">
                  <c:v>Birmingham Women's and Children's NHS Foundation Trust</c:v>
                </c:pt>
                <c:pt idx="4">
                  <c:v>The Royal Wolverhampton NHS Trust</c:v>
                </c:pt>
              </c:strCache>
            </c:strRef>
          </c:cat>
          <c:val>
            <c:numRef>
              <c:f>Sheet1!$C$2:$C$6</c:f>
              <c:numCache>
                <c:formatCode>0.0</c:formatCode>
                <c:ptCount val="5"/>
                <c:pt idx="0">
                  <c:v>4.9659284947927222</c:v>
                </c:pt>
                <c:pt idx="1">
                  <c:v>4.7296231049345776</c:v>
                </c:pt>
                <c:pt idx="2">
                  <c:v>4.6618210517834466</c:v>
                </c:pt>
                <c:pt idx="3">
                  <c:v>4.5993467203438714</c:v>
                </c:pt>
                <c:pt idx="4">
                  <c:v>4.2625938770638783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C2D-41C6-B66C-CAF0CD14A64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59127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RK5 | Sherwood Forest Hospitals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61852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RK5 | Sherwood Forest Hospitals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6242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RK5 | Sherwood Forest Hospitals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Sherwood Forest Hospitals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2961857430"/>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2726241540"/>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3359323545"/>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c20_4. Did any of the following bother you when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c20_3. Did any of the following bother you when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c5. Was there enough choice of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c20_1. Did any of the following bother you when you were in the waiting area? How long you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c20_6. Did any of the following bother you when you were in the waiting area? Nothing bothered 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3699193488"/>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c25. Did a member of staff tell you who to talk to if you were worried about anything when you got home?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Pain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c8. Do you think the staff did everything they could to help with any pain you felt?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 If you used the hospital Wi-Fi, was it good enough to do what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c22. Before the operations or procedures, how well did staff explain what would be done?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Sherwood Forest Hospitals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being kept informed while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having enough to do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food: </a:t>
            </a:r>
            <a:r>
              <a:rPr lang="en-GB" sz="1200" b="0">
                <a:solidFill>
                  <a:prstClr val="black"/>
                </a:solidFill>
                <a:latin typeface="Arial"/>
              </a:rPr>
              <a:t>Young people having enough choice of hospital food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and young people experiencing reasonable waiting times in waiting areas</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not feeling bothered by anything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Leaving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information to children and young people about who to contact if they were worried about anything after discharge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Pain: </a:t>
            </a:r>
            <a:r>
              <a:rPr kumimoji="0" lang="en-GB" sz="1200" b="0" i="0" u="none" strike="noStrike" kern="1200" cap="none" spc="0" normalizeH="0" baseline="0" noProof="0">
                <a:ln>
                  <a:noFill/>
                </a:ln>
                <a:solidFill>
                  <a:prstClr val="black"/>
                </a:solidFill>
                <a:effectLst/>
                <a:uLnTx/>
                <a:uFillTx/>
                <a:latin typeface="Arial"/>
                <a:ea typeface="+mj-ea"/>
                <a:cs typeface="+mj-cs"/>
              </a:rPr>
              <a:t>Staff providing effective pain management support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lang="en-GB" sz="1200" b="0" noProof="0">
                <a:solidFill>
                  <a:prstClr val="black"/>
                </a:solidFill>
                <a:latin typeface="Arial"/>
              </a:rPr>
              <a:t>Staff playing or providing activities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 </a:t>
            </a:r>
            <a:r>
              <a:rPr lang="en-GB" sz="1200" b="0">
                <a:solidFill>
                  <a:prstClr val="black"/>
                </a:solidFill>
                <a:latin typeface="Arial"/>
              </a:rPr>
              <a:t>Children and young people finding the hospital Wi-Fi meets their needs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Operations and procedures:</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providing children and young people with clear explanations before operations or procedures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182</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2143671142"/>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2623728322"/>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3767280346"/>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p54. Was there enough choice of hospital food for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p60. How would you rate the facilities for parents or carers staying overnight?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p64. During the operations or procedures, did staff try to distract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p34. How clean was the hospital room or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p48. Was your child given enough privacy when receiving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86210952"/>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p66. Did staff give you any written information about caring for your child to take home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p65. Afterwards, how well did staff explain how the operations or procedures had gone?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p46. Did staff play with your child or do any activities with them while they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p69. When you left hospital, did you know what was going to happen next with your child’s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p53. If you raised any concerns about your child's care and treatment, were these taken seriously by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Sherwood Forest Hospitals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Hospital food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having enough choice of hospital food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Facilities: </a:t>
            </a:r>
            <a:r>
              <a:rPr kumimoji="0" lang="en-GB" sz="1200" b="0" i="0" u="none" strike="noStrike" kern="1200" cap="none" spc="0" normalizeH="0" baseline="0" noProof="0">
                <a:ln>
                  <a:noFill/>
                </a:ln>
                <a:solidFill>
                  <a:prstClr val="black"/>
                </a:solidFill>
                <a:effectLst/>
                <a:uLnTx/>
                <a:uFillTx/>
                <a:latin typeface="Arial"/>
                <a:ea typeface="+mj-ea"/>
                <a:cs typeface="+mj-cs"/>
              </a:rPr>
              <a:t>Good facilities being available for parents / carers staying overnight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Operations and procedures: </a:t>
            </a:r>
            <a:r>
              <a:rPr lang="en-GB" sz="1200" b="0">
                <a:solidFill>
                  <a:prstClr val="black"/>
                </a:solidFill>
                <a:latin typeface="Arial"/>
              </a:rPr>
              <a:t>Parents / carers feeling that staff provide enough distraction for children and young people during operations and procedures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 </a:t>
            </a:r>
            <a:r>
              <a:rPr lang="en-GB" sz="1200" b="0">
                <a:solidFill>
                  <a:prstClr val="black"/>
                </a:solidFill>
                <a:latin typeface="Arial"/>
              </a:rPr>
              <a:t>Hospital rooms and wards being clean</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being given enough privacy during care and treatment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Leaving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Parents / carers receiving written information about care at home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Operations and procedures: </a:t>
            </a:r>
            <a:r>
              <a:rPr kumimoji="0" lang="en-GB" sz="1200" b="0" i="0" u="none" strike="noStrike" kern="1200" cap="none" spc="0" normalizeH="0" baseline="0" noProof="0">
                <a:ln>
                  <a:noFill/>
                </a:ln>
                <a:solidFill>
                  <a:prstClr val="black"/>
                </a:solidFill>
                <a:effectLst/>
                <a:uLnTx/>
                <a:uFillTx/>
                <a:latin typeface="Arial"/>
                <a:ea typeface="+mj-ea"/>
                <a:cs typeface="+mj-cs"/>
              </a:rPr>
              <a:t>Parents / carers feeling that staff explain well how the child or young person’s operations or procedures have gone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lang="en-GB" sz="1200" b="0" noProof="0">
                <a:solidFill>
                  <a:prstClr val="black"/>
                </a:solidFill>
                <a:latin typeface="Arial"/>
              </a:rPr>
              <a:t>Staff providing activities for children during hospital stays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Leaving hospital: </a:t>
            </a:r>
            <a:r>
              <a:rPr lang="en-GB" sz="1200" b="0">
                <a:solidFill>
                  <a:prstClr val="black"/>
                </a:solidFill>
                <a:latin typeface="Arial"/>
              </a:rPr>
              <a:t>Parents / carers understanding next steps in their child / young person's care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taking parents / carers' concerns seriously</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182</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23095325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158151632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2601FA75-C6F2-9FC2-4F59-D3FDC8E97308}"/>
              </a:ext>
            </a:extLst>
          </p:cNvPr>
          <p:cNvGraphicFramePr/>
          <p:nvPr>
            <p:extLst>
              <p:ext uri="{D42A27DB-BD31-4B8C-83A1-F6EECF244321}">
                <p14:modId xmlns:p14="http://schemas.microsoft.com/office/powerpoint/2010/main" val="32158917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E81C00C4-EA42-2D72-C8C7-E25579C7156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7497007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3331159687"/>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3543241294"/>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2181922423"/>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131318588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1601471475"/>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2348422440"/>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375411387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791661935"/>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4095817803"/>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225524353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685BD4E1-D5AC-3CB2-F107-ED0C5BA3C232}"/>
              </a:ext>
            </a:extLst>
          </p:cNvPr>
          <p:cNvGraphicFramePr/>
          <p:nvPr>
            <p:extLst>
              <p:ext uri="{D42A27DB-BD31-4B8C-83A1-F6EECF244321}">
                <p14:modId xmlns:p14="http://schemas.microsoft.com/office/powerpoint/2010/main" val="310227599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3E081B8C-9E1D-E59F-E57D-0D2FEC8A75C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8259992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1355189416"/>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585102700"/>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2884178446"/>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381762591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2477346888"/>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301216835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277766558"/>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206855027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3163789462"/>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2072088781"/>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397820918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25B8443-44F1-471A-F130-C5B155DC50A8}"/>
              </a:ext>
            </a:extLst>
          </p:cNvPr>
          <p:cNvGraphicFramePr/>
          <p:nvPr>
            <p:extLst>
              <p:ext uri="{D42A27DB-BD31-4B8C-83A1-F6EECF244321}">
                <p14:modId xmlns:p14="http://schemas.microsoft.com/office/powerpoint/2010/main" val="28624550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FC0D5B79-8B90-5BDB-DFF2-1C8F82211A6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2578715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2739245302"/>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817219542"/>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24961099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1530559450"/>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180965135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245127968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B716945D-0BEF-8559-FADC-814E99AFA4C3}"/>
              </a:ext>
            </a:extLst>
          </p:cNvPr>
          <p:cNvGraphicFramePr/>
          <p:nvPr>
            <p:extLst>
              <p:ext uri="{D42A27DB-BD31-4B8C-83A1-F6EECF244321}">
                <p14:modId xmlns:p14="http://schemas.microsoft.com/office/powerpoint/2010/main" val="9264399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92BCEACE-0FBB-28EF-A39C-06CB99AC396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7679030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2954574725"/>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18363008"/>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3953085622"/>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174943933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285750821"/>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2706602867"/>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319018469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3850909221"/>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137183991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2968476507"/>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6975910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328338209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186AA2FC-00A5-3A9C-8588-2E525D197C92}"/>
              </a:ext>
            </a:extLst>
          </p:cNvPr>
          <p:cNvGraphicFramePr/>
          <p:nvPr>
            <p:extLst>
              <p:ext uri="{D42A27DB-BD31-4B8C-83A1-F6EECF244321}">
                <p14:modId xmlns:p14="http://schemas.microsoft.com/office/powerpoint/2010/main" val="221255552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125A9078-7C2A-0DB9-4F47-0F8E7BBEA57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6812455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266231974"/>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077434461"/>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10859488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3573695616"/>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426485751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335631831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92F0A810-4F47-1BC4-DB3E-8F9A2E80122A}"/>
              </a:ext>
            </a:extLst>
          </p:cNvPr>
          <p:cNvGraphicFramePr/>
          <p:nvPr>
            <p:extLst>
              <p:ext uri="{D42A27DB-BD31-4B8C-83A1-F6EECF244321}">
                <p14:modId xmlns:p14="http://schemas.microsoft.com/office/powerpoint/2010/main" val="200872635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7FE773ED-3B18-E547-92F7-3F9786DA4FA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2050142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2632598466"/>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197582199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3836367484"/>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2812254189"/>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4208643186"/>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408994848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200187922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47E8986E-6DF4-41ED-AD7E-BD6E0ED5CE06}"/>
              </a:ext>
            </a:extLst>
          </p:cNvPr>
          <p:cNvGraphicFramePr/>
          <p:nvPr>
            <p:extLst>
              <p:ext uri="{D42A27DB-BD31-4B8C-83A1-F6EECF244321}">
                <p14:modId xmlns:p14="http://schemas.microsoft.com/office/powerpoint/2010/main" val="425849116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A52E135D-D175-6875-1541-C448BE97191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8434605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3252532602"/>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83551043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1372546892"/>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3229825112"/>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168307723"/>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2530201617"/>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42288798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754571614"/>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428544050"/>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60172430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66601860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15865200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1E96CB8-3799-E732-6266-B381F335731A}"/>
              </a:ext>
            </a:extLst>
          </p:cNvPr>
          <p:cNvGraphicFramePr/>
          <p:nvPr>
            <p:extLst>
              <p:ext uri="{D42A27DB-BD31-4B8C-83A1-F6EECF244321}">
                <p14:modId xmlns:p14="http://schemas.microsoft.com/office/powerpoint/2010/main" val="12383182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B6E9670-720E-A529-B83C-D2882E1519E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0283638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4033330110"/>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2309042885"/>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1587765801"/>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185840158"/>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402832040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185534003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257254516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9002736-365C-FEE3-6511-CA1EB1E99912}"/>
              </a:ext>
            </a:extLst>
          </p:cNvPr>
          <p:cNvGraphicFramePr/>
          <p:nvPr>
            <p:extLst>
              <p:ext uri="{D42A27DB-BD31-4B8C-83A1-F6EECF244321}">
                <p14:modId xmlns:p14="http://schemas.microsoft.com/office/powerpoint/2010/main" val="32762917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BF430AA-9549-4461-B638-6224B28BFB9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7644856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3154154594"/>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112277030"/>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4070398033"/>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404593899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2907676115"/>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3326648853"/>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391256774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124560084"/>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3059229957"/>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380469691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95817691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FD00C86-789D-CC2B-735A-86D373B4BAC3}"/>
              </a:ext>
            </a:extLst>
          </p:cNvPr>
          <p:cNvGraphicFramePr/>
          <p:nvPr>
            <p:extLst>
              <p:ext uri="{D42A27DB-BD31-4B8C-83A1-F6EECF244321}">
                <p14:modId xmlns:p14="http://schemas.microsoft.com/office/powerpoint/2010/main" val="60433178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1ECBB79-AE65-F3A5-1172-E29D8E79514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9376458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3346521501"/>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862460272"/>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400754453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2373170724"/>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2760813647"/>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409640067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660582034"/>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62662315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212402244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09434F7-5985-3B50-DA1B-1A210660156C}"/>
              </a:ext>
            </a:extLst>
          </p:cNvPr>
          <p:cNvGraphicFramePr/>
          <p:nvPr>
            <p:extLst>
              <p:ext uri="{D42A27DB-BD31-4B8C-83A1-F6EECF244321}">
                <p14:modId xmlns:p14="http://schemas.microsoft.com/office/powerpoint/2010/main" val="217722416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7669D35-E9BD-67AA-83D2-B902585ED9A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0543537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4170513704"/>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00450063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671247399"/>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357899819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262425471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15AF1BD-DC92-E952-3EA6-DDEBF8AB485A}"/>
              </a:ext>
            </a:extLst>
          </p:cNvPr>
          <p:cNvGraphicFramePr/>
          <p:nvPr>
            <p:extLst>
              <p:ext uri="{D42A27DB-BD31-4B8C-83A1-F6EECF244321}">
                <p14:modId xmlns:p14="http://schemas.microsoft.com/office/powerpoint/2010/main" val="95262845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483095F-5C82-BF5D-2B33-0009C8B10BB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9156396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2407907659"/>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323030533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2228319423"/>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01644214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424735681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FBF365D-DD6E-6EF1-7A7B-45F4AB5F92D5}"/>
              </a:ext>
            </a:extLst>
          </p:cNvPr>
          <p:cNvGraphicFramePr/>
          <p:nvPr>
            <p:extLst>
              <p:ext uri="{D42A27DB-BD31-4B8C-83A1-F6EECF244321}">
                <p14:modId xmlns:p14="http://schemas.microsoft.com/office/powerpoint/2010/main" val="425524811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113CE87-4ED3-FD2C-FADD-10F83A72423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5404772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380265985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2114580237"/>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3067616455"/>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2281819180"/>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83825040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294618285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B381E00-5301-CB2B-9BED-8FA6103E2B41}"/>
              </a:ext>
            </a:extLst>
          </p:cNvPr>
          <p:cNvGraphicFramePr/>
          <p:nvPr>
            <p:extLst>
              <p:ext uri="{D42A27DB-BD31-4B8C-83A1-F6EECF244321}">
                <p14:modId xmlns:p14="http://schemas.microsoft.com/office/powerpoint/2010/main" val="204431367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950BEA9-5BAC-5E7A-E832-54641A4FE58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8717435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61837188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047804184"/>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302605329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902993029"/>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70068076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92917703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E272900-529E-3A04-9341-736167954E20}"/>
              </a:ext>
            </a:extLst>
          </p:cNvPr>
          <p:cNvGraphicFramePr/>
          <p:nvPr>
            <p:extLst>
              <p:ext uri="{D42A27DB-BD31-4B8C-83A1-F6EECF244321}">
                <p14:modId xmlns:p14="http://schemas.microsoft.com/office/powerpoint/2010/main" val="286673891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EFF7B42-D1F4-0BAF-0912-31B229462E2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2423283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62896260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718140394"/>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331310923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70480041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C6095A2-D98E-0A77-D6CE-E946E9F90CEA}"/>
              </a:ext>
            </a:extLst>
          </p:cNvPr>
          <p:cNvGraphicFramePr/>
          <p:nvPr>
            <p:extLst>
              <p:ext uri="{D42A27DB-BD31-4B8C-83A1-F6EECF244321}">
                <p14:modId xmlns:p14="http://schemas.microsoft.com/office/powerpoint/2010/main" val="42143931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8FE946C-DBFC-DA50-C022-D5883BC9F59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6741701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292986927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2826971873"/>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76734930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66923574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F8FEEE0-FD30-5A89-BDCA-81C6DEE795D9}"/>
              </a:ext>
            </a:extLst>
          </p:cNvPr>
          <p:cNvGraphicFramePr/>
          <p:nvPr>
            <p:extLst>
              <p:ext uri="{D42A27DB-BD31-4B8C-83A1-F6EECF244321}">
                <p14:modId xmlns:p14="http://schemas.microsoft.com/office/powerpoint/2010/main" val="260472558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26959E8-2AA7-2EA9-912A-F782D432C6D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2801953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605035602"/>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53999227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1732428610"/>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3786230646"/>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5098457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180990566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56869B4-CCA9-767C-2641-1BE8573DC065}"/>
              </a:ext>
            </a:extLst>
          </p:cNvPr>
          <p:cNvGraphicFramePr/>
          <p:nvPr>
            <p:extLst>
              <p:ext uri="{D42A27DB-BD31-4B8C-83A1-F6EECF244321}">
                <p14:modId xmlns:p14="http://schemas.microsoft.com/office/powerpoint/2010/main" val="28602446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6D5F1BB-EE0E-B702-1494-26473593EDF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0356363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667802509"/>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376771061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2499914124"/>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44927620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194470021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D6ABC81-0C9D-F12D-8A00-844E0DC171B0}"/>
              </a:ext>
            </a:extLst>
          </p:cNvPr>
          <p:cNvGraphicFramePr/>
          <p:nvPr>
            <p:extLst>
              <p:ext uri="{D42A27DB-BD31-4B8C-83A1-F6EECF244321}">
                <p14:modId xmlns:p14="http://schemas.microsoft.com/office/powerpoint/2010/main" val="46169942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4A8273F-D464-387B-ADFE-D2B879FCD42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1890979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3237180246"/>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886460932"/>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1904213165"/>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578354472"/>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146944114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141930728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1082A9F-1C39-24A4-8378-8092B97FE0D2}"/>
              </a:ext>
            </a:extLst>
          </p:cNvPr>
          <p:cNvGraphicFramePr/>
          <p:nvPr>
            <p:extLst>
              <p:ext uri="{D42A27DB-BD31-4B8C-83A1-F6EECF244321}">
                <p14:modId xmlns:p14="http://schemas.microsoft.com/office/powerpoint/2010/main" val="237413372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6AC1A6D-026D-A25E-7AA0-ED57C1D5478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8791006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938355912"/>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782051972"/>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1826469151"/>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1310474217"/>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163702930"/>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263816057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106137140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0A05B62-86E0-6009-639E-B0F87497A120}"/>
              </a:ext>
            </a:extLst>
          </p:cNvPr>
          <p:cNvGraphicFramePr/>
          <p:nvPr>
            <p:extLst>
              <p:ext uri="{D42A27DB-BD31-4B8C-83A1-F6EECF244321}">
                <p14:modId xmlns:p14="http://schemas.microsoft.com/office/powerpoint/2010/main" val="205502461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A16B660-3E49-ADF8-12A4-BFEA95210DF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8149152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182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49%</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51%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4281682559"/>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373215908"/>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3797461404"/>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1332902274"/>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1967064665"/>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3593561144"/>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3338090579"/>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3411745510"/>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2715202117"/>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464802251"/>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52051269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389246273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2D2EFE1-1315-E98B-9937-8F0B6D724294}"/>
              </a:ext>
            </a:extLst>
          </p:cNvPr>
          <p:cNvGraphicFramePr/>
          <p:nvPr>
            <p:extLst>
              <p:ext uri="{D42A27DB-BD31-4B8C-83A1-F6EECF244321}">
                <p14:modId xmlns:p14="http://schemas.microsoft.com/office/powerpoint/2010/main" val="277694256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8BA8774-8C9C-003E-5B72-8A895FE9BC6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2943058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307548696"/>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2476897410"/>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3078196854"/>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1539361235"/>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576164425"/>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c4. How suitable was the ward for someone your 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c20_2. Did any of the following bother you when you were in the waiting area? Noise from other people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c20_3. Did any of the following bother you when you were in the waiting area? Not having enough to 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c20_4. Did any of the following bother you when you were in the waiting area? Not knowing what was happening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p32. For most of their stay in hospital, what type of ward did your child stay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p54. Was there enough choice of hospital food for your child?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p60. How would you rate the facilities for parents or carers staying overnight?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94301071"/>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p68. Did staff tell you who to contact if you were worried about your child when you got home?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218733458"/>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p65. Afterwards, how well did staff explain how the operations or procedures had gone?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p66. Did staff give you any written information about caring for your child to take home with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p69. When you left hospital, did you know what was going to happen next with your child’s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2049861222"/>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1442</TotalTime>
  <Words>11876</Words>
  <Application>Microsoft Office PowerPoint</Application>
  <PresentationFormat>Widescreen</PresentationFormat>
  <Paragraphs>1599</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Sherwood Forest Hospitals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2025-05-23T13:33:17Z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